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21"/>
  </p:notesMasterIdLst>
  <p:sldIdLst>
    <p:sldId id="256" r:id="rId2"/>
    <p:sldId id="257" r:id="rId3"/>
    <p:sldId id="258" r:id="rId4"/>
    <p:sldId id="259" r:id="rId5"/>
    <p:sldId id="260" r:id="rId6"/>
    <p:sldId id="261" r:id="rId7"/>
    <p:sldId id="284" r:id="rId8"/>
    <p:sldId id="262" r:id="rId9"/>
    <p:sldId id="263" r:id="rId10"/>
    <p:sldId id="264" r:id="rId11"/>
    <p:sldId id="265" r:id="rId12"/>
    <p:sldId id="266" r:id="rId13"/>
    <p:sldId id="267" r:id="rId14"/>
    <p:sldId id="268" r:id="rId15"/>
    <p:sldId id="269" r:id="rId16"/>
    <p:sldId id="270" r:id="rId17"/>
    <p:sldId id="271" r:id="rId18"/>
    <p:sldId id="272" r:id="rId19"/>
    <p:sldId id="283" r:id="rId20"/>
  </p:sldIdLst>
  <p:sldSz cx="9144000" cy="5143500" type="screen16x9"/>
  <p:notesSz cx="6858000" cy="9144000"/>
  <p:embeddedFontLst>
    <p:embeddedFont>
      <p:font typeface="Alata" charset="0"/>
      <p:regular r:id="rId22"/>
    </p:embeddedFont>
    <p:embeddedFont>
      <p:font typeface="Roboto" charset="0"/>
      <p:regular r:id="rId23"/>
      <p:bold r:id="rId24"/>
      <p:italic r:id="rId25"/>
      <p:boldItalic r:id="rId26"/>
    </p:embeddedFont>
    <p:embeddedFont>
      <p:font typeface="Archivo"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7464F631-74B8-429A-B655-FF91FD0A0D0C}">
  <a:tblStyle styleId="{7464F631-74B8-429A-B655-FF91FD0A0D0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d362d286f3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d362d286f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29e39c40bdf_0_3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3" name="Google Shape;383;g29e39c40bdf_0_3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g29e39c40bdf_0_3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2" name="Google Shape;402;g29e39c40bdf_0_3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29e39c40bdf_0_3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29e39c40bdf_0_3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g29e39c40bdf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8" name="Google Shape;428;g29e39c40bd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Google Shape;432;g29e39c40bdf_0_44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3" name="Google Shape;433;g29e39c40bdf_0_44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0"/>
        <p:cNvGrpSpPr/>
        <p:nvPr/>
      </p:nvGrpSpPr>
      <p:grpSpPr>
        <a:xfrm>
          <a:off x="0" y="0"/>
          <a:ext cx="0" cy="0"/>
          <a:chOff x="0" y="0"/>
          <a:chExt cx="0" cy="0"/>
        </a:xfrm>
      </p:grpSpPr>
      <p:sp>
        <p:nvSpPr>
          <p:cNvPr id="451" name="Google Shape;451;g29e39c40bdf_0_4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2" name="Google Shape;452;g29e39c40bdf_0_4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9"/>
        <p:cNvGrpSpPr/>
        <p:nvPr/>
      </p:nvGrpSpPr>
      <p:grpSpPr>
        <a:xfrm>
          <a:off x="0" y="0"/>
          <a:ext cx="0" cy="0"/>
          <a:chOff x="0" y="0"/>
          <a:chExt cx="0" cy="0"/>
        </a:xfrm>
      </p:grpSpPr>
      <p:sp>
        <p:nvSpPr>
          <p:cNvPr id="470" name="Google Shape;470;g29e39c40bdf_0_4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1" name="Google Shape;471;g29e39c40bdf_0_4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Google Shape;489;g29e39c40bdf_0_50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0" name="Google Shape;490;g29e39c40bdf_0_5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d362d286f3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d362d286f3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29e39c40bdf_0_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29e39c40bdf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9e39c40bdf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9e39c40bdf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9e39c40bdf_0_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9e39c40bdf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29e39c40bdf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g29e39c40bdf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9e39c40bdf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29e39c40bd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29e39c40bdf_0_2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29e39c40bd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g29e39c40bdf_0_2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4" name="Google Shape;364;g29e39c40bdf_0_2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s://bit.ly/3A1uf1Q"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233600" y="202350"/>
            <a:ext cx="57066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txBox="1">
            <a:spLocks noGrp="1"/>
          </p:cNvSpPr>
          <p:nvPr>
            <p:ph type="ctrTitle"/>
          </p:nvPr>
        </p:nvSpPr>
        <p:spPr>
          <a:xfrm>
            <a:off x="720000" y="1657350"/>
            <a:ext cx="4023300" cy="1828800"/>
          </a:xfrm>
          <a:prstGeom prst="rect">
            <a:avLst/>
          </a:prstGeom>
        </p:spPr>
        <p:txBody>
          <a:bodyPr spcFirstLastPara="1" wrap="square" lIns="91425" tIns="91425" rIns="91425" bIns="91425" anchor="b" anchorCtr="0">
            <a:noAutofit/>
          </a:bodyPr>
          <a:lstStyle>
            <a:lvl1pPr lvl="0">
              <a:spcBef>
                <a:spcPts val="0"/>
              </a:spcBef>
              <a:spcAft>
                <a:spcPts val="0"/>
              </a:spcAft>
              <a:buClr>
                <a:srgbClr val="191919"/>
              </a:buClr>
              <a:buSzPts val="5200"/>
              <a:buNone/>
              <a:defRPr sz="6000">
                <a:latin typeface="Alata"/>
                <a:ea typeface="Alata"/>
                <a:cs typeface="Alata"/>
                <a:sym typeface="Alata"/>
              </a:defRPr>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wo columns 1">
  <p:cSld name="TITLE_AND_TWO_COLUMNS_1">
    <p:spTree>
      <p:nvGrpSpPr>
        <p:cNvPr id="1" name="Shape 49"/>
        <p:cNvGrpSpPr/>
        <p:nvPr/>
      </p:nvGrpSpPr>
      <p:grpSpPr>
        <a:xfrm>
          <a:off x="0" y="0"/>
          <a:ext cx="0" cy="0"/>
          <a:chOff x="0" y="0"/>
          <a:chExt cx="0" cy="0"/>
        </a:xfrm>
      </p:grpSpPr>
      <p:sp>
        <p:nvSpPr>
          <p:cNvPr id="50" name="Google Shape;50;p13"/>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13"/>
          <p:cNvSpPr txBox="1">
            <a:spLocks noGrp="1"/>
          </p:cNvSpPr>
          <p:nvPr>
            <p:ph type="subTitle" idx="1"/>
          </p:nvPr>
        </p:nvSpPr>
        <p:spPr>
          <a:xfrm>
            <a:off x="720000" y="1257300"/>
            <a:ext cx="3917700" cy="3291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2" name="Google Shape;52;p13"/>
          <p:cNvSpPr txBox="1">
            <a:spLocks noGrp="1"/>
          </p:cNvSpPr>
          <p:nvPr>
            <p:ph type="subTitle" idx="2"/>
          </p:nvPr>
        </p:nvSpPr>
        <p:spPr>
          <a:xfrm>
            <a:off x="4878055" y="1257300"/>
            <a:ext cx="3546000" cy="731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3" name="Google Shape;53;p13"/>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hanks">
  <p:cSld name="BLANK_1_1_1_1_1_1_2">
    <p:spTree>
      <p:nvGrpSpPr>
        <p:cNvPr id="1" name="Shape 54"/>
        <p:cNvGrpSpPr/>
        <p:nvPr/>
      </p:nvGrpSpPr>
      <p:grpSpPr>
        <a:xfrm>
          <a:off x="0" y="0"/>
          <a:ext cx="0" cy="0"/>
          <a:chOff x="0" y="0"/>
          <a:chExt cx="0" cy="0"/>
        </a:xfrm>
      </p:grpSpPr>
      <p:sp>
        <p:nvSpPr>
          <p:cNvPr id="55" name="Google Shape;55;p14"/>
          <p:cNvSpPr/>
          <p:nvPr/>
        </p:nvSpPr>
        <p:spPr>
          <a:xfrm>
            <a:off x="3203900" y="202350"/>
            <a:ext cx="57066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14"/>
          <p:cNvSpPr txBox="1">
            <a:spLocks noGrp="1"/>
          </p:cNvSpPr>
          <p:nvPr>
            <p:ph type="ctrTitle"/>
          </p:nvPr>
        </p:nvSpPr>
        <p:spPr>
          <a:xfrm>
            <a:off x="4949400" y="463800"/>
            <a:ext cx="3474600" cy="1097400"/>
          </a:xfrm>
          <a:prstGeom prst="rect">
            <a:avLst/>
          </a:prstGeom>
        </p:spPr>
        <p:txBody>
          <a:bodyPr spcFirstLastPara="1" wrap="square" lIns="91425" tIns="91425" rIns="91425" bIns="91425" anchor="b" anchorCtr="0">
            <a:noAutofit/>
          </a:bodyPr>
          <a:lstStyle>
            <a:lvl1pPr lvl="0" algn="r" rtl="0">
              <a:spcBef>
                <a:spcPts val="0"/>
              </a:spcBef>
              <a:spcAft>
                <a:spcPts val="0"/>
              </a:spcAft>
              <a:buSzPts val="5200"/>
              <a:buNone/>
              <a:defRPr sz="70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7" name="Google Shape;57;p14"/>
          <p:cNvSpPr txBox="1">
            <a:spLocks noGrp="1"/>
          </p:cNvSpPr>
          <p:nvPr>
            <p:ph type="subTitle" idx="1"/>
          </p:nvPr>
        </p:nvSpPr>
        <p:spPr>
          <a:xfrm>
            <a:off x="4949400" y="1461600"/>
            <a:ext cx="3474600" cy="1097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58" name="Google Shape;58;p14"/>
          <p:cNvSpPr txBox="1"/>
          <p:nvPr/>
        </p:nvSpPr>
        <p:spPr>
          <a:xfrm>
            <a:off x="5315100" y="3471775"/>
            <a:ext cx="3108900" cy="731400"/>
          </a:xfrm>
          <a:prstGeom prst="rect">
            <a:avLst/>
          </a:prstGeom>
          <a:noFill/>
          <a:ln>
            <a:noFill/>
          </a:ln>
        </p:spPr>
        <p:txBody>
          <a:bodyPr spcFirstLastPara="1" wrap="square" lIns="0" tIns="0" rIns="0" bIns="0" anchor="ctr" anchorCtr="0">
            <a:noAutofit/>
          </a:bodyPr>
          <a:lstStyle/>
          <a:p>
            <a:pPr marL="0" lvl="0" indent="0" algn="r" rtl="0">
              <a:lnSpc>
                <a:spcPct val="100000"/>
              </a:lnSpc>
              <a:spcBef>
                <a:spcPts val="0"/>
              </a:spcBef>
              <a:spcAft>
                <a:spcPts val="0"/>
              </a:spcAft>
              <a:buNone/>
            </a:pPr>
            <a:r>
              <a:rPr lang="en" sz="1200">
                <a:solidFill>
                  <a:schemeClr val="dk1"/>
                </a:solidFill>
                <a:latin typeface="Archivo"/>
                <a:ea typeface="Archivo"/>
                <a:cs typeface="Archivo"/>
                <a:sym typeface="Archivo"/>
              </a:rPr>
              <a:t>CREDITS: This presentation template was created by </a:t>
            </a:r>
            <a:r>
              <a:rPr lang="en" sz="1200" b="1" u="sng">
                <a:solidFill>
                  <a:schemeClr val="hlink"/>
                </a:solidFill>
                <a:latin typeface="Archivo"/>
                <a:ea typeface="Archivo"/>
                <a:cs typeface="Archivo"/>
                <a:sym typeface="Archivo"/>
                <a:hlinkClick r:id="rId2"/>
              </a:rPr>
              <a:t>Slidesgo</a:t>
            </a:r>
            <a:r>
              <a:rPr lang="en" sz="1200">
                <a:solidFill>
                  <a:schemeClr val="dk1"/>
                </a:solidFill>
                <a:latin typeface="Archivo"/>
                <a:ea typeface="Archivo"/>
                <a:cs typeface="Archivo"/>
                <a:sym typeface="Archivo"/>
              </a:rPr>
              <a:t>, and includes icons by </a:t>
            </a:r>
            <a:r>
              <a:rPr lang="en" sz="1200" b="1" u="sng">
                <a:solidFill>
                  <a:schemeClr val="dk1"/>
                </a:solidFill>
                <a:latin typeface="Archivo"/>
                <a:ea typeface="Archivo"/>
                <a:cs typeface="Archivo"/>
                <a:sym typeface="Archivo"/>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200">
                <a:solidFill>
                  <a:schemeClr val="dk1"/>
                </a:solidFill>
                <a:latin typeface="Archivo"/>
                <a:ea typeface="Archivo"/>
                <a:cs typeface="Archivo"/>
                <a:sym typeface="Archivo"/>
              </a:rPr>
              <a:t>, infographics &amp; images by </a:t>
            </a:r>
            <a:r>
              <a:rPr lang="en" sz="1200" b="1" u="sng">
                <a:solidFill>
                  <a:schemeClr val="dk1"/>
                </a:solidFill>
                <a:latin typeface="Archivo"/>
                <a:ea typeface="Archivo"/>
                <a:cs typeface="Archivo"/>
                <a:sym typeface="Archiv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r>
              <a:rPr lang="en" sz="1200">
                <a:solidFill>
                  <a:schemeClr val="dk1"/>
                </a:solidFill>
                <a:latin typeface="Archivo"/>
                <a:ea typeface="Archivo"/>
                <a:cs typeface="Archivo"/>
                <a:sym typeface="Archivo"/>
              </a:rPr>
              <a:t> and contents by </a:t>
            </a:r>
            <a:r>
              <a:rPr lang="en" sz="1200" b="1">
                <a:solidFill>
                  <a:schemeClr val="dk1"/>
                </a:solidFill>
                <a:latin typeface="Archivo"/>
                <a:ea typeface="Archivo"/>
                <a:cs typeface="Archivo"/>
                <a:sym typeface="Archivo"/>
              </a:rPr>
              <a:t>Swetha Tandri</a:t>
            </a:r>
            <a:endParaRPr sz="1200" b="1">
              <a:solidFill>
                <a:schemeClr val="dk1"/>
              </a:solidFill>
              <a:latin typeface="Archivo"/>
              <a:ea typeface="Archivo"/>
              <a:cs typeface="Archivo"/>
              <a:sym typeface="Archivo"/>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1" name="Shape 59"/>
        <p:cNvGrpSpPr/>
        <p:nvPr/>
      </p:nvGrpSpPr>
      <p:grpSpPr>
        <a:xfrm>
          <a:off x="0" y="0"/>
          <a:ext cx="0" cy="0"/>
          <a:chOff x="0" y="0"/>
          <a:chExt cx="0" cy="0"/>
        </a:xfrm>
      </p:grpSpPr>
      <p:sp>
        <p:nvSpPr>
          <p:cNvPr id="60" name="Google Shape;60;p15"/>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 name="Google Shape;61;p15"/>
          <p:cNvGrpSpPr/>
          <p:nvPr/>
        </p:nvGrpSpPr>
        <p:grpSpPr>
          <a:xfrm>
            <a:off x="8281404" y="4364064"/>
            <a:ext cx="740520" cy="478869"/>
            <a:chOff x="3932929" y="945489"/>
            <a:chExt cx="740520" cy="478869"/>
          </a:xfrm>
        </p:grpSpPr>
        <p:grpSp>
          <p:nvGrpSpPr>
            <p:cNvPr id="62" name="Google Shape;62;p15"/>
            <p:cNvGrpSpPr/>
            <p:nvPr/>
          </p:nvGrpSpPr>
          <p:grpSpPr>
            <a:xfrm>
              <a:off x="3932929" y="945489"/>
              <a:ext cx="740520" cy="123069"/>
              <a:chOff x="3932929" y="945489"/>
              <a:chExt cx="740520" cy="123069"/>
            </a:xfrm>
          </p:grpSpPr>
          <p:sp>
            <p:nvSpPr>
              <p:cNvPr id="63" name="Google Shape;63;p1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6" name="Google Shape;66;p15"/>
            <p:cNvGrpSpPr/>
            <p:nvPr/>
          </p:nvGrpSpPr>
          <p:grpSpPr>
            <a:xfrm>
              <a:off x="3932929" y="1123389"/>
              <a:ext cx="740520" cy="123069"/>
              <a:chOff x="3932929" y="945489"/>
              <a:chExt cx="740520" cy="123069"/>
            </a:xfrm>
          </p:grpSpPr>
          <p:sp>
            <p:nvSpPr>
              <p:cNvPr id="67" name="Google Shape;67;p1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 name="Google Shape;70;p15"/>
            <p:cNvGrpSpPr/>
            <p:nvPr/>
          </p:nvGrpSpPr>
          <p:grpSpPr>
            <a:xfrm>
              <a:off x="3932929" y="1301289"/>
              <a:ext cx="740520" cy="123069"/>
              <a:chOff x="3932929" y="945489"/>
              <a:chExt cx="740520" cy="123069"/>
            </a:xfrm>
          </p:grpSpPr>
          <p:sp>
            <p:nvSpPr>
              <p:cNvPr id="71" name="Google Shape;71;p1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1">
  <p:cSld name="BLANK_1_1_1_1_1_1_1_1">
    <p:spTree>
      <p:nvGrpSpPr>
        <p:cNvPr id="1" name="Shape 74"/>
        <p:cNvGrpSpPr/>
        <p:nvPr/>
      </p:nvGrpSpPr>
      <p:grpSpPr>
        <a:xfrm>
          <a:off x="0" y="0"/>
          <a:ext cx="0" cy="0"/>
          <a:chOff x="0" y="0"/>
          <a:chExt cx="0" cy="0"/>
        </a:xfrm>
      </p:grpSpPr>
      <p:sp>
        <p:nvSpPr>
          <p:cNvPr id="75" name="Google Shape;75;p16"/>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6"/>
          <p:cNvSpPr/>
          <p:nvPr/>
        </p:nvSpPr>
        <p:spPr>
          <a:xfrm flipH="1">
            <a:off x="508594" y="401412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7" name="Google Shape;77;p16"/>
          <p:cNvGrpSpPr/>
          <p:nvPr/>
        </p:nvGrpSpPr>
        <p:grpSpPr>
          <a:xfrm flipH="1">
            <a:off x="59412" y="3622693"/>
            <a:ext cx="811927" cy="753197"/>
            <a:chOff x="4932662" y="2251593"/>
            <a:chExt cx="811927" cy="753197"/>
          </a:xfrm>
        </p:grpSpPr>
        <p:sp>
          <p:nvSpPr>
            <p:cNvPr id="78" name="Google Shape;78;p16"/>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6"/>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6"/>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6"/>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6"/>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3"/>
          <p:cNvSpPr txBox="1">
            <a:spLocks noGrp="1"/>
          </p:cNvSpPr>
          <p:nvPr>
            <p:ph type="title"/>
          </p:nvPr>
        </p:nvSpPr>
        <p:spPr>
          <a:xfrm>
            <a:off x="1499450" y="2179625"/>
            <a:ext cx="6145200" cy="9144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4" name="Google Shape;14;p3"/>
          <p:cNvSpPr txBox="1">
            <a:spLocks noGrp="1"/>
          </p:cNvSpPr>
          <p:nvPr>
            <p:ph type="title" idx="2" hasCustomPrompt="1"/>
          </p:nvPr>
        </p:nvSpPr>
        <p:spPr>
          <a:xfrm>
            <a:off x="3657600" y="842725"/>
            <a:ext cx="1828800" cy="1336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000"/>
              <a:buNone/>
              <a:defRPr sz="9000"/>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15" name="Google Shape;15;p3"/>
          <p:cNvSpPr txBox="1">
            <a:spLocks noGrp="1"/>
          </p:cNvSpPr>
          <p:nvPr>
            <p:ph type="subTitle" idx="1"/>
          </p:nvPr>
        </p:nvSpPr>
        <p:spPr>
          <a:xfrm>
            <a:off x="2286000" y="3094025"/>
            <a:ext cx="4572000" cy="5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5"/>
          <p:cNvSpPr txBox="1">
            <a:spLocks noGrp="1"/>
          </p:cNvSpPr>
          <p:nvPr>
            <p:ph type="subTitle" idx="1"/>
          </p:nvPr>
        </p:nvSpPr>
        <p:spPr>
          <a:xfrm>
            <a:off x="984250" y="2952750"/>
            <a:ext cx="3370500" cy="914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3" name="Google Shape;23;p5"/>
          <p:cNvSpPr txBox="1">
            <a:spLocks noGrp="1"/>
          </p:cNvSpPr>
          <p:nvPr>
            <p:ph type="subTitle" idx="2"/>
          </p:nvPr>
        </p:nvSpPr>
        <p:spPr>
          <a:xfrm>
            <a:off x="4789250" y="2952750"/>
            <a:ext cx="3370500" cy="914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 name="Google Shape;24;p5"/>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25" name="Google Shape;25;p5"/>
          <p:cNvSpPr txBox="1">
            <a:spLocks noGrp="1"/>
          </p:cNvSpPr>
          <p:nvPr>
            <p:ph type="title" idx="3"/>
          </p:nvPr>
        </p:nvSpPr>
        <p:spPr>
          <a:xfrm>
            <a:off x="984250" y="2571750"/>
            <a:ext cx="33705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2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26" name="Google Shape;26;p5"/>
          <p:cNvSpPr txBox="1">
            <a:spLocks noGrp="1"/>
          </p:cNvSpPr>
          <p:nvPr>
            <p:ph type="title" idx="4"/>
          </p:nvPr>
        </p:nvSpPr>
        <p:spPr>
          <a:xfrm>
            <a:off x="4789250" y="2571750"/>
            <a:ext cx="3370500" cy="457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2400"/>
              <a:buNone/>
              <a:defRPr sz="22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7"/>
          <p:cNvSpPr txBox="1">
            <a:spLocks noGrp="1"/>
          </p:cNvSpPr>
          <p:nvPr>
            <p:ph type="title"/>
          </p:nvPr>
        </p:nvSpPr>
        <p:spPr>
          <a:xfrm>
            <a:off x="720000" y="1192500"/>
            <a:ext cx="4114800" cy="548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3" name="Google Shape;33;p7"/>
          <p:cNvSpPr txBox="1">
            <a:spLocks noGrp="1"/>
          </p:cNvSpPr>
          <p:nvPr>
            <p:ph type="body" idx="1"/>
          </p:nvPr>
        </p:nvSpPr>
        <p:spPr>
          <a:xfrm>
            <a:off x="720000" y="1665000"/>
            <a:ext cx="4114800" cy="2286000"/>
          </a:xfrm>
          <a:prstGeom prst="rect">
            <a:avLst/>
          </a:prstGeom>
        </p:spPr>
        <p:txBody>
          <a:bodyPr spcFirstLastPara="1" wrap="square" lIns="91425" tIns="91425" rIns="91425" bIns="91425" anchor="t" anchorCtr="0">
            <a:noAutofit/>
          </a:bodyPr>
          <a:lstStyle>
            <a:lvl1pPr marL="457200" lvl="0" indent="-279400" rtl="0">
              <a:spcBef>
                <a:spcPts val="0"/>
              </a:spcBef>
              <a:spcAft>
                <a:spcPts val="0"/>
              </a:spcAft>
              <a:buClr>
                <a:srgbClr val="999999"/>
              </a:buClr>
              <a:buSzPts val="800"/>
              <a:buFont typeface="Open Sans"/>
              <a:buChar char="●"/>
              <a:defRPr sz="1400">
                <a:solidFill>
                  <a:srgbClr val="434343"/>
                </a:solidFill>
              </a:defRPr>
            </a:lvl1pPr>
            <a:lvl2pPr marL="914400" lvl="1" indent="-279400" rtl="0">
              <a:lnSpc>
                <a:spcPct val="100000"/>
              </a:lnSpc>
              <a:spcBef>
                <a:spcPts val="0"/>
              </a:spcBef>
              <a:spcAft>
                <a:spcPts val="0"/>
              </a:spcAft>
              <a:buClr>
                <a:srgbClr val="999999"/>
              </a:buClr>
              <a:buSzPts val="800"/>
              <a:buFont typeface="Open Sans"/>
              <a:buChar char="○"/>
              <a:defRPr>
                <a:solidFill>
                  <a:srgbClr val="434343"/>
                </a:solidFill>
              </a:defRPr>
            </a:lvl2pPr>
            <a:lvl3pPr marL="1371600" lvl="2" indent="-279400" rtl="0">
              <a:lnSpc>
                <a:spcPct val="100000"/>
              </a:lnSpc>
              <a:spcBef>
                <a:spcPts val="0"/>
              </a:spcBef>
              <a:spcAft>
                <a:spcPts val="0"/>
              </a:spcAft>
              <a:buClr>
                <a:srgbClr val="999999"/>
              </a:buClr>
              <a:buSzPts val="800"/>
              <a:buFont typeface="Open Sans"/>
              <a:buChar char="■"/>
              <a:defRPr>
                <a:solidFill>
                  <a:srgbClr val="434343"/>
                </a:solidFill>
              </a:defRPr>
            </a:lvl3pPr>
            <a:lvl4pPr marL="1828800" lvl="3" indent="-279400" rtl="0">
              <a:lnSpc>
                <a:spcPct val="100000"/>
              </a:lnSpc>
              <a:spcBef>
                <a:spcPts val="0"/>
              </a:spcBef>
              <a:spcAft>
                <a:spcPts val="0"/>
              </a:spcAft>
              <a:buClr>
                <a:srgbClr val="999999"/>
              </a:buClr>
              <a:buSzPts val="800"/>
              <a:buFont typeface="Open Sans"/>
              <a:buChar char="●"/>
              <a:defRPr>
                <a:solidFill>
                  <a:srgbClr val="434343"/>
                </a:solidFill>
              </a:defRPr>
            </a:lvl4pPr>
            <a:lvl5pPr marL="2286000" lvl="4" indent="-304800" rtl="0">
              <a:lnSpc>
                <a:spcPct val="100000"/>
              </a:lnSpc>
              <a:spcBef>
                <a:spcPts val="0"/>
              </a:spcBef>
              <a:spcAft>
                <a:spcPts val="0"/>
              </a:spcAft>
              <a:buClr>
                <a:srgbClr val="999999"/>
              </a:buClr>
              <a:buSzPts val="1200"/>
              <a:buFont typeface="Open Sans"/>
              <a:buChar char="○"/>
              <a:defRPr>
                <a:solidFill>
                  <a:srgbClr val="434343"/>
                </a:solidFill>
              </a:defRPr>
            </a:lvl5pPr>
            <a:lvl6pPr marL="2743200" lvl="5" indent="-304800" rtl="0">
              <a:lnSpc>
                <a:spcPct val="100000"/>
              </a:lnSpc>
              <a:spcBef>
                <a:spcPts val="0"/>
              </a:spcBef>
              <a:spcAft>
                <a:spcPts val="0"/>
              </a:spcAft>
              <a:buClr>
                <a:srgbClr val="999999"/>
              </a:buClr>
              <a:buSzPts val="1200"/>
              <a:buFont typeface="Open Sans"/>
              <a:buChar char="■"/>
              <a:defRPr>
                <a:solidFill>
                  <a:srgbClr val="434343"/>
                </a:solidFill>
              </a:defRPr>
            </a:lvl6pPr>
            <a:lvl7pPr marL="3200400" lvl="6" indent="-273050" rtl="0">
              <a:lnSpc>
                <a:spcPct val="100000"/>
              </a:lnSpc>
              <a:spcBef>
                <a:spcPts val="0"/>
              </a:spcBef>
              <a:spcAft>
                <a:spcPts val="0"/>
              </a:spcAft>
              <a:buClr>
                <a:srgbClr val="999999"/>
              </a:buClr>
              <a:buSzPts val="700"/>
              <a:buFont typeface="Open Sans"/>
              <a:buChar char="●"/>
              <a:defRPr>
                <a:solidFill>
                  <a:srgbClr val="434343"/>
                </a:solidFill>
              </a:defRPr>
            </a:lvl7pPr>
            <a:lvl8pPr marL="3657600" lvl="7" indent="-273050" rtl="0">
              <a:lnSpc>
                <a:spcPct val="100000"/>
              </a:lnSpc>
              <a:spcBef>
                <a:spcPts val="0"/>
              </a:spcBef>
              <a:spcAft>
                <a:spcPts val="0"/>
              </a:spcAft>
              <a:buClr>
                <a:srgbClr val="999999"/>
              </a:buClr>
              <a:buSzPts val="700"/>
              <a:buFont typeface="Open Sans"/>
              <a:buChar char="○"/>
              <a:defRPr>
                <a:solidFill>
                  <a:srgbClr val="434343"/>
                </a:solidFill>
              </a:defRPr>
            </a:lvl8pPr>
            <a:lvl9pPr marL="4114800" lvl="8" indent="-266700" rtl="0">
              <a:lnSpc>
                <a:spcPct val="100000"/>
              </a:lnSpc>
              <a:spcBef>
                <a:spcPts val="0"/>
              </a:spcBef>
              <a:spcAft>
                <a:spcPts val="0"/>
              </a:spcAft>
              <a:buClr>
                <a:srgbClr val="999999"/>
              </a:buClr>
              <a:buSzPts val="600"/>
              <a:buFont typeface="Open Sans"/>
              <a:buChar char="■"/>
              <a:defRPr>
                <a:solidFill>
                  <a:srgbClr val="434343"/>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4"/>
        <p:cNvGrpSpPr/>
        <p:nvPr/>
      </p:nvGrpSpPr>
      <p:grpSpPr>
        <a:xfrm>
          <a:off x="0" y="0"/>
          <a:ext cx="0" cy="0"/>
          <a:chOff x="0" y="0"/>
          <a:chExt cx="0" cy="0"/>
        </a:xfrm>
      </p:grpSpPr>
      <p:sp>
        <p:nvSpPr>
          <p:cNvPr id="35" name="Google Shape;35;p8"/>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8"/>
          <p:cNvSpPr txBox="1">
            <a:spLocks noGrp="1"/>
          </p:cNvSpPr>
          <p:nvPr>
            <p:ph type="title"/>
          </p:nvPr>
        </p:nvSpPr>
        <p:spPr>
          <a:xfrm>
            <a:off x="1388100" y="1307100"/>
            <a:ext cx="63678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10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9"/>
          <p:cNvSpPr txBox="1">
            <a:spLocks noGrp="1"/>
          </p:cNvSpPr>
          <p:nvPr>
            <p:ph type="title"/>
          </p:nvPr>
        </p:nvSpPr>
        <p:spPr>
          <a:xfrm>
            <a:off x="720000" y="540000"/>
            <a:ext cx="3598800" cy="18744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48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40" name="Google Shape;40;p9"/>
          <p:cNvSpPr txBox="1">
            <a:spLocks noGrp="1"/>
          </p:cNvSpPr>
          <p:nvPr>
            <p:ph type="subTitle" idx="1"/>
          </p:nvPr>
        </p:nvSpPr>
        <p:spPr>
          <a:xfrm>
            <a:off x="4622250" y="540000"/>
            <a:ext cx="3801900" cy="40635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a:spLocks noGrp="1"/>
          </p:cNvSpPr>
          <p:nvPr>
            <p:ph type="pic" idx="2"/>
          </p:nvPr>
        </p:nvSpPr>
        <p:spPr>
          <a:xfrm>
            <a:off x="0" y="0"/>
            <a:ext cx="9144000" cy="5120400"/>
          </a:xfrm>
          <a:prstGeom prst="rect">
            <a:avLst/>
          </a:prstGeom>
          <a:noFill/>
          <a:ln>
            <a:noFill/>
          </a:ln>
        </p:spPr>
      </p:sp>
      <p:sp>
        <p:nvSpPr>
          <p:cNvPr id="43" name="Google Shape;43;p10"/>
          <p:cNvSpPr txBox="1">
            <a:spLocks noGrp="1"/>
          </p:cNvSpPr>
          <p:nvPr>
            <p:ph type="title"/>
          </p:nvPr>
        </p:nvSpPr>
        <p:spPr>
          <a:xfrm>
            <a:off x="720000" y="2285400"/>
            <a:ext cx="7704000" cy="572700"/>
          </a:xfrm>
          <a:prstGeom prst="rect">
            <a:avLst/>
          </a:prstGeom>
          <a:solidFill>
            <a:schemeClr val="lt2"/>
          </a:solidFill>
        </p:spPr>
        <p:txBody>
          <a:bodyPr spcFirstLastPara="1" wrap="square" lIns="91425" tIns="91425" rIns="91425" bIns="91425" anchor="ctr" anchorCtr="0">
            <a:noAutofit/>
          </a:bodyPr>
          <a:lstStyle>
            <a:lvl1pPr lvl="0" algn="ctr" rtl="0">
              <a:spcBef>
                <a:spcPts val="0"/>
              </a:spcBef>
              <a:spcAft>
                <a:spcPts val="0"/>
              </a:spcAft>
              <a:buSzPts val="3500"/>
              <a:buNone/>
              <a:defRPr sz="3000"/>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p:nvPr/>
        </p:nvSpPr>
        <p:spPr>
          <a:xfrm>
            <a:off x="233600" y="202350"/>
            <a:ext cx="8676900" cy="473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11"/>
          <p:cNvSpPr txBox="1">
            <a:spLocks noGrp="1"/>
          </p:cNvSpPr>
          <p:nvPr>
            <p:ph type="title" hasCustomPrompt="1"/>
          </p:nvPr>
        </p:nvSpPr>
        <p:spPr>
          <a:xfrm>
            <a:off x="720000" y="1558475"/>
            <a:ext cx="77040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00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47" name="Google Shape;47;p11"/>
          <p:cNvSpPr txBox="1">
            <a:spLocks noGrp="1"/>
          </p:cNvSpPr>
          <p:nvPr>
            <p:ph type="subTitle" idx="1"/>
          </p:nvPr>
        </p:nvSpPr>
        <p:spPr>
          <a:xfrm>
            <a:off x="1284000" y="3069625"/>
            <a:ext cx="6576000" cy="5487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331645"/>
            <a:ext cx="7704000" cy="640200"/>
          </a:xfrm>
          <a:prstGeom prst="rect">
            <a:avLst/>
          </a:prstGeom>
          <a:noFill/>
          <a:ln>
            <a:noFill/>
          </a:ln>
        </p:spPr>
        <p:txBody>
          <a:bodyPr spcFirstLastPara="1" wrap="square" lIns="91425" tIns="91425" rIns="91425" bIns="91425" anchor="t" anchorCtr="0">
            <a:noAutofit/>
          </a:bodyPr>
          <a:lstStyle>
            <a:lvl1pPr lvl="0"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1pPr>
            <a:lvl2pPr lvl="1"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2pPr>
            <a:lvl3pPr lvl="2"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3pPr>
            <a:lvl4pPr lvl="3"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4pPr>
            <a:lvl5pPr lvl="4"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5pPr>
            <a:lvl6pPr lvl="5"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6pPr>
            <a:lvl7pPr lvl="6"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7pPr>
            <a:lvl8pPr lvl="7"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8pPr>
            <a:lvl9pPr lvl="8" rtl="0">
              <a:lnSpc>
                <a:spcPct val="100000"/>
              </a:lnSpc>
              <a:spcBef>
                <a:spcPts val="0"/>
              </a:spcBef>
              <a:spcAft>
                <a:spcPts val="0"/>
              </a:spcAft>
              <a:buClr>
                <a:schemeClr val="dk1"/>
              </a:buClr>
              <a:buSzPts val="3500"/>
              <a:buFont typeface="Alata"/>
              <a:buNone/>
              <a:defRPr sz="3500" b="1">
                <a:solidFill>
                  <a:schemeClr val="dk1"/>
                </a:solidFill>
                <a:latin typeface="Alata"/>
                <a:ea typeface="Alata"/>
                <a:cs typeface="Alata"/>
                <a:sym typeface="Alata"/>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Archivo"/>
              <a:buChar char="●"/>
              <a:defRPr>
                <a:solidFill>
                  <a:schemeClr val="dk1"/>
                </a:solidFill>
                <a:latin typeface="Archivo"/>
                <a:ea typeface="Archivo"/>
                <a:cs typeface="Archivo"/>
                <a:sym typeface="Archivo"/>
              </a:defRPr>
            </a:lvl1pPr>
            <a:lvl2pPr marL="914400" lvl="1"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2pPr>
            <a:lvl3pPr marL="1371600" lvl="2"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3pPr>
            <a:lvl4pPr marL="1828800" lvl="3"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4pPr>
            <a:lvl5pPr marL="2286000" lvl="4"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5pPr>
            <a:lvl6pPr marL="2743200" lvl="5"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6pPr>
            <a:lvl7pPr marL="3200400" lvl="6"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7pPr>
            <a:lvl8pPr marL="3657600" lvl="7" indent="-317500">
              <a:lnSpc>
                <a:spcPct val="115000"/>
              </a:lnSpc>
              <a:spcBef>
                <a:spcPts val="1600"/>
              </a:spcBef>
              <a:spcAft>
                <a:spcPts val="0"/>
              </a:spcAft>
              <a:buClr>
                <a:schemeClr val="dk1"/>
              </a:buClr>
              <a:buSzPts val="1400"/>
              <a:buFont typeface="Archivo"/>
              <a:buChar char="○"/>
              <a:defRPr>
                <a:solidFill>
                  <a:schemeClr val="dk1"/>
                </a:solidFill>
                <a:latin typeface="Archivo"/>
                <a:ea typeface="Archivo"/>
                <a:cs typeface="Archivo"/>
                <a:sym typeface="Archivo"/>
              </a:defRPr>
            </a:lvl8pPr>
            <a:lvl9pPr marL="4114800" lvl="8" indent="-317500">
              <a:lnSpc>
                <a:spcPct val="115000"/>
              </a:lnSpc>
              <a:spcBef>
                <a:spcPts val="1600"/>
              </a:spcBef>
              <a:spcAft>
                <a:spcPts val="1600"/>
              </a:spcAft>
              <a:buClr>
                <a:schemeClr val="dk1"/>
              </a:buClr>
              <a:buSzPts val="1400"/>
              <a:buFont typeface="Archivo"/>
              <a:buChar char="■"/>
              <a:defRPr>
                <a:solidFill>
                  <a:schemeClr val="dk1"/>
                </a:solidFill>
                <a:latin typeface="Archivo"/>
                <a:ea typeface="Archivo"/>
                <a:cs typeface="Archivo"/>
                <a:sym typeface="Archiv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mc:AlternateContent xmlns:mc="http://schemas.openxmlformats.org/markup-compatibility/2006">
    <mc:Choice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Requires="p14">
      <p:transition spd="slow" p14:dur="1100">
        <p:push/>
      </p:transition>
    </mc:Choice>
    <mc:Fallback>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vipages.blogspot.com/2010/10/hi-im-chitti-robot-speed-1-terahertz.html"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0"/>
          <p:cNvSpPr/>
          <p:nvPr/>
        </p:nvSpPr>
        <p:spPr>
          <a:xfrm>
            <a:off x="4343375" y="984200"/>
            <a:ext cx="4800782" cy="3164929"/>
          </a:xfrm>
          <a:custGeom>
            <a:avLst/>
            <a:gdLst/>
            <a:ahLst/>
            <a:cxnLst/>
            <a:rect l="l" t="t" r="r" b="b"/>
            <a:pathLst>
              <a:path w="154814" h="98305" extrusionOk="0">
                <a:moveTo>
                  <a:pt x="16988" y="98305"/>
                </a:moveTo>
                <a:cubicBezTo>
                  <a:pt x="16988" y="98305"/>
                  <a:pt x="1" y="63514"/>
                  <a:pt x="12570" y="47247"/>
                </a:cubicBezTo>
                <a:cubicBezTo>
                  <a:pt x="25313" y="30764"/>
                  <a:pt x="33949" y="39157"/>
                  <a:pt x="46510" y="33324"/>
                </a:cubicBezTo>
                <a:cubicBezTo>
                  <a:pt x="59087" y="27482"/>
                  <a:pt x="60155" y="3264"/>
                  <a:pt x="85354" y="1624"/>
                </a:cubicBezTo>
                <a:cubicBezTo>
                  <a:pt x="110561" y="1"/>
                  <a:pt x="154813" y="19948"/>
                  <a:pt x="131290" y="97792"/>
                </a:cubicBezTo>
                <a:close/>
              </a:path>
            </a:pathLst>
          </a:custGeom>
          <a:solidFill>
            <a:srgbClr val="FFFFFF">
              <a:alpha val="21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0"/>
          <p:cNvSpPr txBox="1">
            <a:spLocks noGrp="1"/>
          </p:cNvSpPr>
          <p:nvPr>
            <p:ph type="ctrTitle"/>
          </p:nvPr>
        </p:nvSpPr>
        <p:spPr>
          <a:xfrm>
            <a:off x="645025" y="1381225"/>
            <a:ext cx="4023300" cy="1828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Intro to Computers</a:t>
            </a:r>
            <a:endParaRPr/>
          </a:p>
        </p:txBody>
      </p:sp>
      <p:sp>
        <p:nvSpPr>
          <p:cNvPr id="95" name="Google Shape;95;p20"/>
          <p:cNvSpPr/>
          <p:nvPr/>
        </p:nvSpPr>
        <p:spPr>
          <a:xfrm>
            <a:off x="7126281" y="1543700"/>
            <a:ext cx="1116965" cy="1116693"/>
          </a:xfrm>
          <a:custGeom>
            <a:avLst/>
            <a:gdLst/>
            <a:ahLst/>
            <a:cxnLst/>
            <a:rect l="l" t="t" r="r" b="b"/>
            <a:pathLst>
              <a:path w="32864" h="32856" extrusionOk="0">
                <a:moveTo>
                  <a:pt x="16332" y="8338"/>
                </a:moveTo>
                <a:cubicBezTo>
                  <a:pt x="20936" y="8338"/>
                  <a:pt x="24625" y="12290"/>
                  <a:pt x="24149" y="16997"/>
                </a:cubicBezTo>
                <a:cubicBezTo>
                  <a:pt x="23784" y="20686"/>
                  <a:pt x="20807" y="23654"/>
                  <a:pt x="17135" y="24019"/>
                </a:cubicBezTo>
                <a:cubicBezTo>
                  <a:pt x="16867" y="24045"/>
                  <a:pt x="16602" y="24058"/>
                  <a:pt x="16340" y="24058"/>
                </a:cubicBezTo>
                <a:cubicBezTo>
                  <a:pt x="11729" y="24058"/>
                  <a:pt x="8047" y="20106"/>
                  <a:pt x="8515" y="15399"/>
                </a:cubicBezTo>
                <a:cubicBezTo>
                  <a:pt x="8889" y="11719"/>
                  <a:pt x="11857" y="8750"/>
                  <a:pt x="15538" y="8377"/>
                </a:cubicBezTo>
                <a:cubicBezTo>
                  <a:pt x="15805" y="8351"/>
                  <a:pt x="16070" y="8338"/>
                  <a:pt x="16332" y="8338"/>
                </a:cubicBezTo>
                <a:close/>
                <a:moveTo>
                  <a:pt x="15546" y="1"/>
                </a:moveTo>
                <a:cubicBezTo>
                  <a:pt x="14748" y="1"/>
                  <a:pt x="14079" y="652"/>
                  <a:pt x="14079" y="1468"/>
                </a:cubicBezTo>
                <a:lnTo>
                  <a:pt x="14079" y="2796"/>
                </a:lnTo>
                <a:cubicBezTo>
                  <a:pt x="14079" y="3325"/>
                  <a:pt x="13715" y="3777"/>
                  <a:pt x="13203" y="3907"/>
                </a:cubicBezTo>
                <a:cubicBezTo>
                  <a:pt x="11935" y="4228"/>
                  <a:pt x="10755" y="4731"/>
                  <a:pt x="9670" y="5408"/>
                </a:cubicBezTo>
                <a:cubicBezTo>
                  <a:pt x="9479" y="5524"/>
                  <a:pt x="9265" y="5581"/>
                  <a:pt x="9052" y="5581"/>
                </a:cubicBezTo>
                <a:cubicBezTo>
                  <a:pt x="8752" y="5581"/>
                  <a:pt x="8456" y="5467"/>
                  <a:pt x="8238" y="5244"/>
                </a:cubicBezTo>
                <a:lnTo>
                  <a:pt x="7344" y="4349"/>
                </a:lnTo>
                <a:cubicBezTo>
                  <a:pt x="7057" y="4063"/>
                  <a:pt x="6684" y="3920"/>
                  <a:pt x="6312" y="3920"/>
                </a:cubicBezTo>
                <a:cubicBezTo>
                  <a:pt x="5940" y="3920"/>
                  <a:pt x="5569" y="4063"/>
                  <a:pt x="5286" y="4349"/>
                </a:cubicBezTo>
                <a:lnTo>
                  <a:pt x="4201" y="5434"/>
                </a:lnTo>
                <a:cubicBezTo>
                  <a:pt x="3620" y="6016"/>
                  <a:pt x="3620" y="6936"/>
                  <a:pt x="4201" y="7500"/>
                </a:cubicBezTo>
                <a:lnTo>
                  <a:pt x="5807" y="9106"/>
                </a:lnTo>
                <a:cubicBezTo>
                  <a:pt x="4939" y="10382"/>
                  <a:pt x="4297" y="11841"/>
                  <a:pt x="3950" y="13403"/>
                </a:cubicBezTo>
                <a:cubicBezTo>
                  <a:pt x="3828" y="13932"/>
                  <a:pt x="3359" y="14306"/>
                  <a:pt x="2821" y="14306"/>
                </a:cubicBezTo>
                <a:lnTo>
                  <a:pt x="1467" y="14306"/>
                </a:lnTo>
                <a:cubicBezTo>
                  <a:pt x="660" y="14306"/>
                  <a:pt x="0" y="14957"/>
                  <a:pt x="0" y="15764"/>
                </a:cubicBezTo>
                <a:lnTo>
                  <a:pt x="0" y="17300"/>
                </a:lnTo>
                <a:cubicBezTo>
                  <a:pt x="0" y="18099"/>
                  <a:pt x="651" y="18759"/>
                  <a:pt x="1467" y="18759"/>
                </a:cubicBezTo>
                <a:lnTo>
                  <a:pt x="2986" y="18759"/>
                </a:lnTo>
                <a:cubicBezTo>
                  <a:pt x="3507" y="18759"/>
                  <a:pt x="3958" y="19106"/>
                  <a:pt x="4089" y="19609"/>
                </a:cubicBezTo>
                <a:cubicBezTo>
                  <a:pt x="4427" y="20816"/>
                  <a:pt x="4939" y="21953"/>
                  <a:pt x="5590" y="22986"/>
                </a:cubicBezTo>
                <a:cubicBezTo>
                  <a:pt x="5877" y="23437"/>
                  <a:pt x="5816" y="24036"/>
                  <a:pt x="5434" y="24427"/>
                </a:cubicBezTo>
                <a:lnTo>
                  <a:pt x="4349" y="25512"/>
                </a:lnTo>
                <a:cubicBezTo>
                  <a:pt x="3776" y="26085"/>
                  <a:pt x="3776" y="27005"/>
                  <a:pt x="4349" y="27569"/>
                </a:cubicBezTo>
                <a:lnTo>
                  <a:pt x="5434" y="28654"/>
                </a:lnTo>
                <a:cubicBezTo>
                  <a:pt x="5720" y="28945"/>
                  <a:pt x="6096" y="29090"/>
                  <a:pt x="6470" y="29090"/>
                </a:cubicBezTo>
                <a:cubicBezTo>
                  <a:pt x="6845" y="29090"/>
                  <a:pt x="7218" y="28945"/>
                  <a:pt x="7500" y="28654"/>
                </a:cubicBezTo>
                <a:lnTo>
                  <a:pt x="8698" y="27456"/>
                </a:lnTo>
                <a:cubicBezTo>
                  <a:pt x="8924" y="27230"/>
                  <a:pt x="9220" y="27113"/>
                  <a:pt x="9518" y="27113"/>
                </a:cubicBezTo>
                <a:cubicBezTo>
                  <a:pt x="9713" y="27113"/>
                  <a:pt x="9908" y="27163"/>
                  <a:pt x="10087" y="27265"/>
                </a:cubicBezTo>
                <a:cubicBezTo>
                  <a:pt x="11120" y="27847"/>
                  <a:pt x="12231" y="28290"/>
                  <a:pt x="13411" y="28559"/>
                </a:cubicBezTo>
                <a:cubicBezTo>
                  <a:pt x="13932" y="28680"/>
                  <a:pt x="14305" y="29149"/>
                  <a:pt x="14305" y="29687"/>
                </a:cubicBezTo>
                <a:lnTo>
                  <a:pt x="14305" y="31388"/>
                </a:lnTo>
                <a:cubicBezTo>
                  <a:pt x="14305" y="32196"/>
                  <a:pt x="14956" y="32855"/>
                  <a:pt x="15772" y="32855"/>
                </a:cubicBezTo>
                <a:lnTo>
                  <a:pt x="17300" y="32855"/>
                </a:lnTo>
                <a:cubicBezTo>
                  <a:pt x="18107" y="32855"/>
                  <a:pt x="18767" y="32204"/>
                  <a:pt x="18767" y="31388"/>
                </a:cubicBezTo>
                <a:lnTo>
                  <a:pt x="18767" y="29583"/>
                </a:lnTo>
                <a:cubicBezTo>
                  <a:pt x="18767" y="29062"/>
                  <a:pt x="19114" y="28602"/>
                  <a:pt x="19626" y="28463"/>
                </a:cubicBezTo>
                <a:cubicBezTo>
                  <a:pt x="20772" y="28159"/>
                  <a:pt x="21848" y="27691"/>
                  <a:pt x="22847" y="27092"/>
                </a:cubicBezTo>
                <a:cubicBezTo>
                  <a:pt x="23033" y="26983"/>
                  <a:pt x="23240" y="26929"/>
                  <a:pt x="23445" y="26929"/>
                </a:cubicBezTo>
                <a:cubicBezTo>
                  <a:pt x="23746" y="26929"/>
                  <a:pt x="24043" y="27044"/>
                  <a:pt x="24270" y="27265"/>
                </a:cubicBezTo>
                <a:lnTo>
                  <a:pt x="25520" y="28515"/>
                </a:lnTo>
                <a:cubicBezTo>
                  <a:pt x="25807" y="28802"/>
                  <a:pt x="26180" y="28945"/>
                  <a:pt x="26552" y="28945"/>
                </a:cubicBezTo>
                <a:cubicBezTo>
                  <a:pt x="26924" y="28945"/>
                  <a:pt x="27295" y="28802"/>
                  <a:pt x="27577" y="28515"/>
                </a:cubicBezTo>
                <a:lnTo>
                  <a:pt x="28662" y="27430"/>
                </a:lnTo>
                <a:cubicBezTo>
                  <a:pt x="29235" y="26857"/>
                  <a:pt x="29235" y="25937"/>
                  <a:pt x="28662" y="25373"/>
                </a:cubicBezTo>
                <a:lnTo>
                  <a:pt x="27404" y="24114"/>
                </a:lnTo>
                <a:cubicBezTo>
                  <a:pt x="27022" y="23732"/>
                  <a:pt x="26961" y="23160"/>
                  <a:pt x="27230" y="22700"/>
                </a:cubicBezTo>
                <a:cubicBezTo>
                  <a:pt x="27829" y="21693"/>
                  <a:pt x="28298" y="20599"/>
                  <a:pt x="28602" y="19436"/>
                </a:cubicBezTo>
                <a:cubicBezTo>
                  <a:pt x="28732" y="18924"/>
                  <a:pt x="29183" y="18568"/>
                  <a:pt x="29713" y="18568"/>
                </a:cubicBezTo>
                <a:lnTo>
                  <a:pt x="31397" y="18568"/>
                </a:lnTo>
                <a:cubicBezTo>
                  <a:pt x="32213" y="18533"/>
                  <a:pt x="32864" y="17882"/>
                  <a:pt x="32864" y="17075"/>
                </a:cubicBezTo>
                <a:lnTo>
                  <a:pt x="32864" y="15538"/>
                </a:lnTo>
                <a:cubicBezTo>
                  <a:pt x="32864" y="14740"/>
                  <a:pt x="32213" y="14080"/>
                  <a:pt x="31397" y="14080"/>
                </a:cubicBezTo>
                <a:lnTo>
                  <a:pt x="29773" y="14080"/>
                </a:lnTo>
                <a:cubicBezTo>
                  <a:pt x="29244" y="14080"/>
                  <a:pt x="28775" y="13707"/>
                  <a:pt x="28654" y="13186"/>
                </a:cubicBezTo>
                <a:cubicBezTo>
                  <a:pt x="28359" y="11971"/>
                  <a:pt x="27898" y="10834"/>
                  <a:pt x="27273" y="9792"/>
                </a:cubicBezTo>
                <a:cubicBezTo>
                  <a:pt x="27004" y="9332"/>
                  <a:pt x="27083" y="8759"/>
                  <a:pt x="27447" y="8394"/>
                </a:cubicBezTo>
                <a:lnTo>
                  <a:pt x="28506" y="7335"/>
                </a:lnTo>
                <a:cubicBezTo>
                  <a:pt x="29079" y="6763"/>
                  <a:pt x="29079" y="5842"/>
                  <a:pt x="28506" y="5278"/>
                </a:cubicBezTo>
                <a:lnTo>
                  <a:pt x="27421" y="4193"/>
                </a:lnTo>
                <a:cubicBezTo>
                  <a:pt x="27130" y="3907"/>
                  <a:pt x="26755" y="3764"/>
                  <a:pt x="26382" y="3764"/>
                </a:cubicBezTo>
                <a:cubicBezTo>
                  <a:pt x="26008" y="3764"/>
                  <a:pt x="25637" y="3907"/>
                  <a:pt x="25355" y="4193"/>
                </a:cubicBezTo>
                <a:lnTo>
                  <a:pt x="24340" y="5209"/>
                </a:lnTo>
                <a:cubicBezTo>
                  <a:pt x="24115" y="5433"/>
                  <a:pt x="23819" y="5550"/>
                  <a:pt x="23522" y="5550"/>
                </a:cubicBezTo>
                <a:cubicBezTo>
                  <a:pt x="23312" y="5550"/>
                  <a:pt x="23102" y="5492"/>
                  <a:pt x="22916" y="5374"/>
                </a:cubicBezTo>
                <a:cubicBezTo>
                  <a:pt x="21840" y="4723"/>
                  <a:pt x="20668" y="4228"/>
                  <a:pt x="19409" y="3907"/>
                </a:cubicBezTo>
                <a:cubicBezTo>
                  <a:pt x="18897" y="3777"/>
                  <a:pt x="18541" y="3325"/>
                  <a:pt x="18541" y="2796"/>
                </a:cubicBezTo>
                <a:lnTo>
                  <a:pt x="18541" y="1468"/>
                </a:lnTo>
                <a:cubicBezTo>
                  <a:pt x="18541" y="669"/>
                  <a:pt x="17890" y="1"/>
                  <a:pt x="17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0"/>
          <p:cNvSpPr/>
          <p:nvPr/>
        </p:nvSpPr>
        <p:spPr>
          <a:xfrm>
            <a:off x="8010185" y="2181530"/>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0"/>
          <p:cNvSpPr/>
          <p:nvPr/>
        </p:nvSpPr>
        <p:spPr>
          <a:xfrm>
            <a:off x="7169901" y="931488"/>
            <a:ext cx="623977" cy="405403"/>
          </a:xfrm>
          <a:custGeom>
            <a:avLst/>
            <a:gdLst/>
            <a:ahLst/>
            <a:cxnLst/>
            <a:rect l="l" t="t" r="r" b="b"/>
            <a:pathLst>
              <a:path w="18359" h="11928" fill="none" extrusionOk="0">
                <a:moveTo>
                  <a:pt x="16423" y="5669"/>
                </a:moveTo>
                <a:cubicBezTo>
                  <a:pt x="16527" y="5296"/>
                  <a:pt x="16580" y="4905"/>
                  <a:pt x="16580" y="4506"/>
                </a:cubicBezTo>
                <a:cubicBezTo>
                  <a:pt x="16580" y="2023"/>
                  <a:pt x="14557" y="1"/>
                  <a:pt x="12074" y="1"/>
                </a:cubicBezTo>
                <a:cubicBezTo>
                  <a:pt x="10252" y="1"/>
                  <a:pt x="8680" y="1086"/>
                  <a:pt x="7977" y="2648"/>
                </a:cubicBezTo>
                <a:cubicBezTo>
                  <a:pt x="7387" y="2240"/>
                  <a:pt x="6675" y="1989"/>
                  <a:pt x="5894" y="1989"/>
                </a:cubicBezTo>
                <a:cubicBezTo>
                  <a:pt x="3924" y="1989"/>
                  <a:pt x="2318" y="3569"/>
                  <a:pt x="2292" y="5522"/>
                </a:cubicBezTo>
                <a:cubicBezTo>
                  <a:pt x="964" y="5938"/>
                  <a:pt x="0" y="7188"/>
                  <a:pt x="0" y="8647"/>
                </a:cubicBezTo>
                <a:cubicBezTo>
                  <a:pt x="0" y="10461"/>
                  <a:pt x="1467" y="11928"/>
                  <a:pt x="3273" y="11928"/>
                </a:cubicBezTo>
                <a:lnTo>
                  <a:pt x="15069" y="11928"/>
                </a:lnTo>
                <a:cubicBezTo>
                  <a:pt x="16883" y="11928"/>
                  <a:pt x="18350" y="10461"/>
                  <a:pt x="18350" y="8647"/>
                </a:cubicBezTo>
                <a:cubicBezTo>
                  <a:pt x="18359" y="7318"/>
                  <a:pt x="17569" y="6181"/>
                  <a:pt x="16423" y="5669"/>
                </a:cubicBezTo>
                <a:close/>
              </a:path>
            </a:pathLst>
          </a:custGeom>
          <a:noFill/>
          <a:ln w="28575" cap="flat" cmpd="sng">
            <a:solidFill>
              <a:schemeClr val="lt1"/>
            </a:solidFill>
            <a:prstDash val="solid"/>
            <a:miter lim="86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20"/>
          <p:cNvGrpSpPr/>
          <p:nvPr/>
        </p:nvGrpSpPr>
        <p:grpSpPr>
          <a:xfrm>
            <a:off x="7522062" y="2456830"/>
            <a:ext cx="811927" cy="753197"/>
            <a:chOff x="4932662" y="2251593"/>
            <a:chExt cx="811927" cy="753197"/>
          </a:xfrm>
        </p:grpSpPr>
        <p:sp>
          <p:nvSpPr>
            <p:cNvPr id="99" name="Google Shape;99;p20"/>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0"/>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0"/>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0"/>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0"/>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4" name="Google Shape;104;p20"/>
          <p:cNvGrpSpPr/>
          <p:nvPr/>
        </p:nvGrpSpPr>
        <p:grpSpPr>
          <a:xfrm>
            <a:off x="6021590" y="1231279"/>
            <a:ext cx="914298" cy="753197"/>
            <a:chOff x="4810340" y="1026041"/>
            <a:chExt cx="914298" cy="753197"/>
          </a:xfrm>
        </p:grpSpPr>
        <p:sp>
          <p:nvSpPr>
            <p:cNvPr id="105" name="Google Shape;105;p20"/>
            <p:cNvSpPr/>
            <p:nvPr/>
          </p:nvSpPr>
          <p:spPr>
            <a:xfrm>
              <a:off x="4810340" y="1026041"/>
              <a:ext cx="914298" cy="753197"/>
            </a:xfrm>
            <a:custGeom>
              <a:avLst/>
              <a:gdLst/>
              <a:ahLst/>
              <a:cxnLst/>
              <a:rect l="l" t="t" r="r" b="b"/>
              <a:pathLst>
                <a:path w="26901" h="22161" extrusionOk="0">
                  <a:moveTo>
                    <a:pt x="287" y="0"/>
                  </a:moveTo>
                  <a:cubicBezTo>
                    <a:pt x="131" y="0"/>
                    <a:pt x="0" y="122"/>
                    <a:pt x="0" y="287"/>
                  </a:cubicBezTo>
                  <a:lnTo>
                    <a:pt x="0" y="21883"/>
                  </a:lnTo>
                  <a:cubicBezTo>
                    <a:pt x="0" y="22031"/>
                    <a:pt x="122" y="22161"/>
                    <a:pt x="287" y="22161"/>
                  </a:cubicBezTo>
                  <a:lnTo>
                    <a:pt x="26614" y="22161"/>
                  </a:lnTo>
                  <a:cubicBezTo>
                    <a:pt x="26770" y="22161"/>
                    <a:pt x="26901" y="22031"/>
                    <a:pt x="26901" y="21883"/>
                  </a:cubicBezTo>
                  <a:lnTo>
                    <a:pt x="26901" y="287"/>
                  </a:lnTo>
                  <a:cubicBezTo>
                    <a:pt x="26901" y="139"/>
                    <a:pt x="26779" y="0"/>
                    <a:pt x="266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0"/>
            <p:cNvSpPr/>
            <p:nvPr/>
          </p:nvSpPr>
          <p:spPr>
            <a:xfrm>
              <a:off x="4846028" y="1134906"/>
              <a:ext cx="843196" cy="592436"/>
            </a:xfrm>
            <a:custGeom>
              <a:avLst/>
              <a:gdLst/>
              <a:ahLst/>
              <a:cxnLst/>
              <a:rect l="l" t="t" r="r" b="b"/>
              <a:pathLst>
                <a:path w="24809" h="17431" extrusionOk="0">
                  <a:moveTo>
                    <a:pt x="209" y="0"/>
                  </a:moveTo>
                  <a:cubicBezTo>
                    <a:pt x="105" y="0"/>
                    <a:pt x="1" y="87"/>
                    <a:pt x="1" y="209"/>
                  </a:cubicBezTo>
                  <a:lnTo>
                    <a:pt x="1" y="17222"/>
                  </a:lnTo>
                  <a:cubicBezTo>
                    <a:pt x="1" y="17335"/>
                    <a:pt x="88" y="17430"/>
                    <a:pt x="209" y="17430"/>
                  </a:cubicBezTo>
                  <a:lnTo>
                    <a:pt x="24592" y="17430"/>
                  </a:lnTo>
                  <a:cubicBezTo>
                    <a:pt x="24713" y="17430"/>
                    <a:pt x="24800" y="17335"/>
                    <a:pt x="24809" y="17222"/>
                  </a:cubicBezTo>
                  <a:lnTo>
                    <a:pt x="24809" y="209"/>
                  </a:lnTo>
                  <a:cubicBezTo>
                    <a:pt x="24809" y="104"/>
                    <a:pt x="24722" y="0"/>
                    <a:pt x="24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0"/>
            <p:cNvSpPr/>
            <p:nvPr/>
          </p:nvSpPr>
          <p:spPr>
            <a:xfrm>
              <a:off x="4859011" y="1059350"/>
              <a:ext cx="42212" cy="42246"/>
            </a:xfrm>
            <a:custGeom>
              <a:avLst/>
              <a:gdLst/>
              <a:ahLst/>
              <a:cxnLst/>
              <a:rect l="l" t="t" r="r" b="b"/>
              <a:pathLst>
                <a:path w="1242" h="1243" extrusionOk="0">
                  <a:moveTo>
                    <a:pt x="632" y="1"/>
                  </a:moveTo>
                  <a:cubicBezTo>
                    <a:pt x="627" y="1"/>
                    <a:pt x="622" y="1"/>
                    <a:pt x="617" y="1"/>
                  </a:cubicBezTo>
                  <a:cubicBezTo>
                    <a:pt x="287" y="1"/>
                    <a:pt x="1" y="270"/>
                    <a:pt x="1" y="617"/>
                  </a:cubicBezTo>
                  <a:cubicBezTo>
                    <a:pt x="1" y="956"/>
                    <a:pt x="270" y="1242"/>
                    <a:pt x="617" y="1242"/>
                  </a:cubicBezTo>
                  <a:cubicBezTo>
                    <a:pt x="955" y="1242"/>
                    <a:pt x="1242" y="965"/>
                    <a:pt x="1242" y="617"/>
                  </a:cubicBezTo>
                  <a:cubicBezTo>
                    <a:pt x="1242" y="276"/>
                    <a:pt x="964" y="1"/>
                    <a:pt x="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0"/>
            <p:cNvSpPr/>
            <p:nvPr/>
          </p:nvSpPr>
          <p:spPr>
            <a:xfrm>
              <a:off x="4930693" y="1059384"/>
              <a:ext cx="41941" cy="42212"/>
            </a:xfrm>
            <a:custGeom>
              <a:avLst/>
              <a:gdLst/>
              <a:ahLst/>
              <a:cxnLst/>
              <a:rect l="l" t="t" r="r" b="b"/>
              <a:pathLst>
                <a:path w="1234" h="1242" extrusionOk="0">
                  <a:moveTo>
                    <a:pt x="617" y="0"/>
                  </a:moveTo>
                  <a:cubicBezTo>
                    <a:pt x="270" y="0"/>
                    <a:pt x="1" y="278"/>
                    <a:pt x="1" y="616"/>
                  </a:cubicBezTo>
                  <a:cubicBezTo>
                    <a:pt x="1" y="964"/>
                    <a:pt x="270" y="1241"/>
                    <a:pt x="617" y="1241"/>
                  </a:cubicBezTo>
                  <a:cubicBezTo>
                    <a:pt x="956" y="1241"/>
                    <a:pt x="1234" y="964"/>
                    <a:pt x="1234" y="616"/>
                  </a:cubicBezTo>
                  <a:cubicBezTo>
                    <a:pt x="1234" y="278"/>
                    <a:pt x="956" y="0"/>
                    <a:pt x="6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0"/>
            <p:cNvSpPr/>
            <p:nvPr/>
          </p:nvSpPr>
          <p:spPr>
            <a:xfrm>
              <a:off x="5002408" y="1059384"/>
              <a:ext cx="42212" cy="42212"/>
            </a:xfrm>
            <a:custGeom>
              <a:avLst/>
              <a:gdLst/>
              <a:ahLst/>
              <a:cxnLst/>
              <a:rect l="l" t="t" r="r" b="b"/>
              <a:pathLst>
                <a:path w="1242" h="1242" extrusionOk="0">
                  <a:moveTo>
                    <a:pt x="625" y="0"/>
                  </a:moveTo>
                  <a:cubicBezTo>
                    <a:pt x="278" y="0"/>
                    <a:pt x="0" y="278"/>
                    <a:pt x="0" y="616"/>
                  </a:cubicBezTo>
                  <a:cubicBezTo>
                    <a:pt x="0" y="964"/>
                    <a:pt x="278" y="1241"/>
                    <a:pt x="625" y="1241"/>
                  </a:cubicBezTo>
                  <a:cubicBezTo>
                    <a:pt x="964" y="1241"/>
                    <a:pt x="1242" y="964"/>
                    <a:pt x="1242" y="616"/>
                  </a:cubicBezTo>
                  <a:cubicBezTo>
                    <a:pt x="1242" y="278"/>
                    <a:pt x="964" y="0"/>
                    <a:pt x="6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0" name="Google Shape;110;p20"/>
          <p:cNvGrpSpPr/>
          <p:nvPr/>
        </p:nvGrpSpPr>
        <p:grpSpPr>
          <a:xfrm>
            <a:off x="7825621" y="3258683"/>
            <a:ext cx="508385" cy="644675"/>
            <a:chOff x="4859771" y="3053445"/>
            <a:chExt cx="508385" cy="644675"/>
          </a:xfrm>
        </p:grpSpPr>
        <p:sp>
          <p:nvSpPr>
            <p:cNvPr id="111" name="Google Shape;111;p20"/>
            <p:cNvSpPr/>
            <p:nvPr/>
          </p:nvSpPr>
          <p:spPr>
            <a:xfrm>
              <a:off x="4859771" y="3053445"/>
              <a:ext cx="508385" cy="644675"/>
            </a:xfrm>
            <a:custGeom>
              <a:avLst/>
              <a:gdLst/>
              <a:ahLst/>
              <a:cxnLst/>
              <a:rect l="l" t="t" r="r" b="b"/>
              <a:pathLst>
                <a:path w="14958" h="18968" extrusionOk="0">
                  <a:moveTo>
                    <a:pt x="1216" y="1"/>
                  </a:moveTo>
                  <a:cubicBezTo>
                    <a:pt x="548" y="1"/>
                    <a:pt x="1" y="609"/>
                    <a:pt x="1" y="1346"/>
                  </a:cubicBezTo>
                  <a:lnTo>
                    <a:pt x="1" y="17622"/>
                  </a:lnTo>
                  <a:cubicBezTo>
                    <a:pt x="1" y="18368"/>
                    <a:pt x="548" y="18967"/>
                    <a:pt x="1216" y="18967"/>
                  </a:cubicBezTo>
                  <a:lnTo>
                    <a:pt x="13742" y="18967"/>
                  </a:lnTo>
                  <a:cubicBezTo>
                    <a:pt x="14410" y="18967"/>
                    <a:pt x="14957" y="18368"/>
                    <a:pt x="14957" y="17622"/>
                  </a:cubicBezTo>
                  <a:lnTo>
                    <a:pt x="14957" y="3820"/>
                  </a:lnTo>
                  <a:lnTo>
                    <a:pt x="11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0"/>
            <p:cNvSpPr/>
            <p:nvPr/>
          </p:nvSpPr>
          <p:spPr>
            <a:xfrm>
              <a:off x="5265729" y="3053751"/>
              <a:ext cx="101827" cy="130444"/>
            </a:xfrm>
            <a:custGeom>
              <a:avLst/>
              <a:gdLst/>
              <a:ahLst/>
              <a:cxnLst/>
              <a:rect l="l" t="t" r="r" b="b"/>
              <a:pathLst>
                <a:path w="2996" h="3838" extrusionOk="0">
                  <a:moveTo>
                    <a:pt x="1" y="1"/>
                  </a:moveTo>
                  <a:lnTo>
                    <a:pt x="1" y="2856"/>
                  </a:lnTo>
                  <a:cubicBezTo>
                    <a:pt x="1" y="3395"/>
                    <a:pt x="409" y="3837"/>
                    <a:pt x="895" y="3837"/>
                  </a:cubicBezTo>
                  <a:lnTo>
                    <a:pt x="2996" y="3820"/>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0"/>
            <p:cNvSpPr/>
            <p:nvPr/>
          </p:nvSpPr>
          <p:spPr>
            <a:xfrm>
              <a:off x="4961567" y="3237560"/>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0"/>
            <p:cNvSpPr/>
            <p:nvPr/>
          </p:nvSpPr>
          <p:spPr>
            <a:xfrm>
              <a:off x="4961567" y="3300099"/>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0"/>
            <p:cNvSpPr/>
            <p:nvPr/>
          </p:nvSpPr>
          <p:spPr>
            <a:xfrm>
              <a:off x="4961567" y="3362943"/>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0"/>
            <p:cNvSpPr/>
            <p:nvPr/>
          </p:nvSpPr>
          <p:spPr>
            <a:xfrm>
              <a:off x="4961567" y="3425482"/>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0"/>
            <p:cNvSpPr/>
            <p:nvPr/>
          </p:nvSpPr>
          <p:spPr>
            <a:xfrm>
              <a:off x="4961567" y="3487748"/>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 name="Google Shape;118;p20"/>
          <p:cNvSpPr/>
          <p:nvPr/>
        </p:nvSpPr>
        <p:spPr>
          <a:xfrm>
            <a:off x="4971891" y="1763296"/>
            <a:ext cx="746128" cy="1207406"/>
          </a:xfrm>
          <a:custGeom>
            <a:avLst/>
            <a:gdLst/>
            <a:ahLst/>
            <a:cxnLst/>
            <a:rect l="l" t="t" r="r" b="b"/>
            <a:pathLst>
              <a:path w="21953" h="35525" extrusionOk="0">
                <a:moveTo>
                  <a:pt x="3235" y="31102"/>
                </a:moveTo>
                <a:cubicBezTo>
                  <a:pt x="3267" y="31102"/>
                  <a:pt x="3298" y="31108"/>
                  <a:pt x="3325" y="31121"/>
                </a:cubicBezTo>
                <a:cubicBezTo>
                  <a:pt x="3759" y="31320"/>
                  <a:pt x="3360" y="33091"/>
                  <a:pt x="3160" y="33525"/>
                </a:cubicBezTo>
                <a:cubicBezTo>
                  <a:pt x="3027" y="33847"/>
                  <a:pt x="2716" y="34031"/>
                  <a:pt x="2389" y="34031"/>
                </a:cubicBezTo>
                <a:cubicBezTo>
                  <a:pt x="2266" y="34031"/>
                  <a:pt x="2141" y="34005"/>
                  <a:pt x="2023" y="33950"/>
                </a:cubicBezTo>
                <a:cubicBezTo>
                  <a:pt x="1589" y="33742"/>
                  <a:pt x="1406" y="33230"/>
                  <a:pt x="1597" y="32796"/>
                </a:cubicBezTo>
                <a:cubicBezTo>
                  <a:pt x="1792" y="32390"/>
                  <a:pt x="2763" y="31102"/>
                  <a:pt x="3235" y="31102"/>
                </a:cubicBezTo>
                <a:close/>
                <a:moveTo>
                  <a:pt x="13908" y="0"/>
                </a:moveTo>
                <a:cubicBezTo>
                  <a:pt x="13896" y="0"/>
                  <a:pt x="13884" y="1"/>
                  <a:pt x="13871" y="2"/>
                </a:cubicBezTo>
                <a:cubicBezTo>
                  <a:pt x="11701" y="149"/>
                  <a:pt x="9774" y="1304"/>
                  <a:pt x="8880" y="3231"/>
                </a:cubicBezTo>
                <a:cubicBezTo>
                  <a:pt x="7708" y="5757"/>
                  <a:pt x="8698" y="8786"/>
                  <a:pt x="11085" y="10601"/>
                </a:cubicBezTo>
                <a:cubicBezTo>
                  <a:pt x="11233" y="10713"/>
                  <a:pt x="11276" y="10922"/>
                  <a:pt x="11189" y="11087"/>
                </a:cubicBezTo>
                <a:lnTo>
                  <a:pt x="460" y="32787"/>
                </a:lnTo>
                <a:cubicBezTo>
                  <a:pt x="0" y="33742"/>
                  <a:pt x="417" y="34888"/>
                  <a:pt x="1380" y="35348"/>
                </a:cubicBezTo>
                <a:cubicBezTo>
                  <a:pt x="1641" y="35468"/>
                  <a:pt x="1915" y="35525"/>
                  <a:pt x="2185" y="35525"/>
                </a:cubicBezTo>
                <a:cubicBezTo>
                  <a:pt x="2912" y="35525"/>
                  <a:pt x="3610" y="35111"/>
                  <a:pt x="3932" y="34402"/>
                </a:cubicBezTo>
                <a:lnTo>
                  <a:pt x="13568" y="12206"/>
                </a:lnTo>
                <a:cubicBezTo>
                  <a:pt x="13634" y="12059"/>
                  <a:pt x="13775" y="11962"/>
                  <a:pt x="13927" y="11962"/>
                </a:cubicBezTo>
                <a:cubicBezTo>
                  <a:pt x="13954" y="11962"/>
                  <a:pt x="13982" y="11965"/>
                  <a:pt x="14010" y="11972"/>
                </a:cubicBezTo>
                <a:cubicBezTo>
                  <a:pt x="14528" y="12084"/>
                  <a:pt x="15047" y="12138"/>
                  <a:pt x="15556" y="12138"/>
                </a:cubicBezTo>
                <a:cubicBezTo>
                  <a:pt x="17931" y="12138"/>
                  <a:pt x="20102" y="10953"/>
                  <a:pt x="21067" y="8873"/>
                </a:cubicBezTo>
                <a:cubicBezTo>
                  <a:pt x="21953" y="6946"/>
                  <a:pt x="21597" y="4733"/>
                  <a:pt x="20303" y="2971"/>
                </a:cubicBezTo>
                <a:cubicBezTo>
                  <a:pt x="20222" y="2861"/>
                  <a:pt x="20100" y="2806"/>
                  <a:pt x="19980" y="2806"/>
                </a:cubicBezTo>
                <a:cubicBezTo>
                  <a:pt x="19844" y="2806"/>
                  <a:pt x="19709" y="2876"/>
                  <a:pt x="19635" y="3014"/>
                </a:cubicBezTo>
                <a:lnTo>
                  <a:pt x="17977" y="6130"/>
                </a:lnTo>
                <a:cubicBezTo>
                  <a:pt x="17652" y="6730"/>
                  <a:pt x="17035" y="7073"/>
                  <a:pt x="16395" y="7073"/>
                </a:cubicBezTo>
                <a:cubicBezTo>
                  <a:pt x="16145" y="7073"/>
                  <a:pt x="15892" y="7021"/>
                  <a:pt x="15651" y="6911"/>
                </a:cubicBezTo>
                <a:lnTo>
                  <a:pt x="13897" y="6095"/>
                </a:lnTo>
                <a:cubicBezTo>
                  <a:pt x="13038" y="5696"/>
                  <a:pt x="12639" y="4698"/>
                  <a:pt x="12986" y="3821"/>
                </a:cubicBezTo>
                <a:lnTo>
                  <a:pt x="14271" y="540"/>
                </a:lnTo>
                <a:cubicBezTo>
                  <a:pt x="14379" y="282"/>
                  <a:pt x="14184" y="0"/>
                  <a:pt x="13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9" name="Google Shape;119;p20"/>
          <p:cNvGrpSpPr/>
          <p:nvPr/>
        </p:nvGrpSpPr>
        <p:grpSpPr>
          <a:xfrm>
            <a:off x="5144179" y="1150727"/>
            <a:ext cx="740520" cy="478869"/>
            <a:chOff x="3932929" y="945489"/>
            <a:chExt cx="740520" cy="478869"/>
          </a:xfrm>
        </p:grpSpPr>
        <p:grpSp>
          <p:nvGrpSpPr>
            <p:cNvPr id="120" name="Google Shape;120;p20"/>
            <p:cNvGrpSpPr/>
            <p:nvPr/>
          </p:nvGrpSpPr>
          <p:grpSpPr>
            <a:xfrm>
              <a:off x="3932929" y="945489"/>
              <a:ext cx="740520" cy="123069"/>
              <a:chOff x="3932929" y="945489"/>
              <a:chExt cx="740520" cy="123069"/>
            </a:xfrm>
          </p:grpSpPr>
          <p:sp>
            <p:nvSpPr>
              <p:cNvPr id="121" name="Google Shape;121;p2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4" name="Google Shape;124;p20"/>
            <p:cNvGrpSpPr/>
            <p:nvPr/>
          </p:nvGrpSpPr>
          <p:grpSpPr>
            <a:xfrm>
              <a:off x="3932929" y="1123389"/>
              <a:ext cx="740520" cy="123069"/>
              <a:chOff x="3932929" y="945489"/>
              <a:chExt cx="740520" cy="123069"/>
            </a:xfrm>
          </p:grpSpPr>
          <p:sp>
            <p:nvSpPr>
              <p:cNvPr id="125" name="Google Shape;125;p2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2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2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8" name="Google Shape;128;p20"/>
            <p:cNvGrpSpPr/>
            <p:nvPr/>
          </p:nvGrpSpPr>
          <p:grpSpPr>
            <a:xfrm>
              <a:off x="3932929" y="1301289"/>
              <a:ext cx="740520" cy="123069"/>
              <a:chOff x="3932929" y="945489"/>
              <a:chExt cx="740520" cy="123069"/>
            </a:xfrm>
          </p:grpSpPr>
          <p:sp>
            <p:nvSpPr>
              <p:cNvPr id="129" name="Google Shape;129;p2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2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2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32" name="Google Shape;132;p20"/>
          <p:cNvGrpSpPr/>
          <p:nvPr/>
        </p:nvGrpSpPr>
        <p:grpSpPr>
          <a:xfrm>
            <a:off x="5219863" y="2093631"/>
            <a:ext cx="2538390" cy="2056394"/>
            <a:chOff x="3780013" y="1888393"/>
            <a:chExt cx="2538390" cy="2056394"/>
          </a:xfrm>
        </p:grpSpPr>
        <p:sp>
          <p:nvSpPr>
            <p:cNvPr id="133" name="Google Shape;133;p20"/>
            <p:cNvSpPr/>
            <p:nvPr/>
          </p:nvSpPr>
          <p:spPr>
            <a:xfrm>
              <a:off x="3780013" y="1888393"/>
              <a:ext cx="2538390" cy="1625894"/>
            </a:xfrm>
            <a:custGeom>
              <a:avLst/>
              <a:gdLst/>
              <a:ahLst/>
              <a:cxnLst/>
              <a:rect l="l" t="t" r="r" b="b"/>
              <a:pathLst>
                <a:path w="74686" h="47838" extrusionOk="0">
                  <a:moveTo>
                    <a:pt x="348" y="1"/>
                  </a:moveTo>
                  <a:cubicBezTo>
                    <a:pt x="165" y="1"/>
                    <a:pt x="1" y="157"/>
                    <a:pt x="1" y="348"/>
                  </a:cubicBezTo>
                  <a:lnTo>
                    <a:pt x="1" y="47838"/>
                  </a:lnTo>
                  <a:lnTo>
                    <a:pt x="74685" y="47838"/>
                  </a:lnTo>
                  <a:lnTo>
                    <a:pt x="74685" y="348"/>
                  </a:lnTo>
                  <a:cubicBezTo>
                    <a:pt x="74685" y="166"/>
                    <a:pt x="74529" y="1"/>
                    <a:pt x="743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20"/>
            <p:cNvSpPr/>
            <p:nvPr/>
          </p:nvSpPr>
          <p:spPr>
            <a:xfrm>
              <a:off x="3897715" y="1988693"/>
              <a:ext cx="2303265" cy="1399911"/>
            </a:xfrm>
            <a:custGeom>
              <a:avLst/>
              <a:gdLst/>
              <a:ahLst/>
              <a:cxnLst/>
              <a:rect l="l" t="t" r="r" b="b"/>
              <a:pathLst>
                <a:path w="67768" h="41189" extrusionOk="0">
                  <a:moveTo>
                    <a:pt x="348" y="1"/>
                  </a:moveTo>
                  <a:cubicBezTo>
                    <a:pt x="166" y="1"/>
                    <a:pt x="1" y="157"/>
                    <a:pt x="1" y="348"/>
                  </a:cubicBezTo>
                  <a:lnTo>
                    <a:pt x="1" y="40842"/>
                  </a:lnTo>
                  <a:cubicBezTo>
                    <a:pt x="1" y="41024"/>
                    <a:pt x="149" y="41189"/>
                    <a:pt x="348" y="41189"/>
                  </a:cubicBezTo>
                  <a:lnTo>
                    <a:pt x="67420" y="41189"/>
                  </a:lnTo>
                  <a:cubicBezTo>
                    <a:pt x="67620" y="41189"/>
                    <a:pt x="67768" y="41024"/>
                    <a:pt x="67768" y="40833"/>
                  </a:cubicBezTo>
                  <a:lnTo>
                    <a:pt x="67768" y="348"/>
                  </a:lnTo>
                  <a:cubicBezTo>
                    <a:pt x="67768" y="166"/>
                    <a:pt x="67620" y="1"/>
                    <a:pt x="674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20"/>
            <p:cNvSpPr/>
            <p:nvPr/>
          </p:nvSpPr>
          <p:spPr>
            <a:xfrm>
              <a:off x="3897443" y="1988693"/>
              <a:ext cx="2219180" cy="1399911"/>
            </a:xfrm>
            <a:custGeom>
              <a:avLst/>
              <a:gdLst/>
              <a:ahLst/>
              <a:cxnLst/>
              <a:rect l="l" t="t" r="r" b="b"/>
              <a:pathLst>
                <a:path w="65294" h="41189" extrusionOk="0">
                  <a:moveTo>
                    <a:pt x="938" y="1"/>
                  </a:moveTo>
                  <a:cubicBezTo>
                    <a:pt x="417" y="1"/>
                    <a:pt x="0" y="426"/>
                    <a:pt x="0" y="947"/>
                  </a:cubicBezTo>
                  <a:lnTo>
                    <a:pt x="0" y="40243"/>
                  </a:lnTo>
                  <a:cubicBezTo>
                    <a:pt x="0" y="40763"/>
                    <a:pt x="417" y="41189"/>
                    <a:pt x="938" y="41189"/>
                  </a:cubicBezTo>
                  <a:lnTo>
                    <a:pt x="15061" y="41189"/>
                  </a:lnTo>
                  <a:lnTo>
                    <a:pt x="652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0"/>
            <p:cNvSpPr/>
            <p:nvPr/>
          </p:nvSpPr>
          <p:spPr>
            <a:xfrm>
              <a:off x="5033303" y="1920852"/>
              <a:ext cx="32492" cy="32492"/>
            </a:xfrm>
            <a:custGeom>
              <a:avLst/>
              <a:gdLst/>
              <a:ahLst/>
              <a:cxnLst/>
              <a:rect l="l" t="t" r="r" b="b"/>
              <a:pathLst>
                <a:path w="956" h="956" extrusionOk="0">
                  <a:moveTo>
                    <a:pt x="478" y="0"/>
                  </a:moveTo>
                  <a:cubicBezTo>
                    <a:pt x="217" y="0"/>
                    <a:pt x="0" y="217"/>
                    <a:pt x="0" y="478"/>
                  </a:cubicBezTo>
                  <a:cubicBezTo>
                    <a:pt x="0" y="738"/>
                    <a:pt x="217" y="955"/>
                    <a:pt x="478" y="955"/>
                  </a:cubicBezTo>
                  <a:cubicBezTo>
                    <a:pt x="738" y="955"/>
                    <a:pt x="955" y="738"/>
                    <a:pt x="955" y="478"/>
                  </a:cubicBezTo>
                  <a:cubicBezTo>
                    <a:pt x="955" y="217"/>
                    <a:pt x="738" y="0"/>
                    <a:pt x="4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20"/>
            <p:cNvSpPr/>
            <p:nvPr/>
          </p:nvSpPr>
          <p:spPr>
            <a:xfrm>
              <a:off x="4113100" y="2170157"/>
              <a:ext cx="839661" cy="42790"/>
            </a:xfrm>
            <a:custGeom>
              <a:avLst/>
              <a:gdLst/>
              <a:ahLst/>
              <a:cxnLst/>
              <a:rect l="l" t="t" r="r" b="b"/>
              <a:pathLst>
                <a:path w="24705" h="1259" extrusionOk="0">
                  <a:moveTo>
                    <a:pt x="1" y="0"/>
                  </a:moveTo>
                  <a:lnTo>
                    <a:pt x="1" y="1259"/>
                  </a:lnTo>
                  <a:lnTo>
                    <a:pt x="24705" y="1259"/>
                  </a:lnTo>
                  <a:lnTo>
                    <a:pt x="247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0"/>
            <p:cNvSpPr/>
            <p:nvPr/>
          </p:nvSpPr>
          <p:spPr>
            <a:xfrm>
              <a:off x="4113100" y="2397607"/>
              <a:ext cx="839661" cy="42824"/>
            </a:xfrm>
            <a:custGeom>
              <a:avLst/>
              <a:gdLst/>
              <a:ahLst/>
              <a:cxnLst/>
              <a:rect l="l" t="t" r="r" b="b"/>
              <a:pathLst>
                <a:path w="24705" h="1260" extrusionOk="0">
                  <a:moveTo>
                    <a:pt x="1" y="1"/>
                  </a:moveTo>
                  <a:lnTo>
                    <a:pt x="1" y="1259"/>
                  </a:lnTo>
                  <a:lnTo>
                    <a:pt x="24705" y="1259"/>
                  </a:lnTo>
                  <a:lnTo>
                    <a:pt x="247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0"/>
            <p:cNvSpPr/>
            <p:nvPr/>
          </p:nvSpPr>
          <p:spPr>
            <a:xfrm>
              <a:off x="4113100" y="2246257"/>
              <a:ext cx="489760" cy="42824"/>
            </a:xfrm>
            <a:custGeom>
              <a:avLst/>
              <a:gdLst/>
              <a:ahLst/>
              <a:cxnLst/>
              <a:rect l="l" t="t" r="r" b="b"/>
              <a:pathLst>
                <a:path w="14410" h="1260" extrusionOk="0">
                  <a:moveTo>
                    <a:pt x="1" y="1"/>
                  </a:moveTo>
                  <a:lnTo>
                    <a:pt x="1" y="1259"/>
                  </a:lnTo>
                  <a:lnTo>
                    <a:pt x="14410" y="1259"/>
                  </a:lnTo>
                  <a:lnTo>
                    <a:pt x="1441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20"/>
            <p:cNvSpPr/>
            <p:nvPr/>
          </p:nvSpPr>
          <p:spPr>
            <a:xfrm>
              <a:off x="4113100" y="2322085"/>
              <a:ext cx="939958" cy="42824"/>
            </a:xfrm>
            <a:custGeom>
              <a:avLst/>
              <a:gdLst/>
              <a:ahLst/>
              <a:cxnLst/>
              <a:rect l="l" t="t" r="r" b="b"/>
              <a:pathLst>
                <a:path w="27656" h="1260" extrusionOk="0">
                  <a:moveTo>
                    <a:pt x="1" y="1"/>
                  </a:moveTo>
                  <a:lnTo>
                    <a:pt x="1" y="1259"/>
                  </a:lnTo>
                  <a:lnTo>
                    <a:pt x="27656" y="1259"/>
                  </a:lnTo>
                  <a:lnTo>
                    <a:pt x="276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20"/>
            <p:cNvSpPr/>
            <p:nvPr/>
          </p:nvSpPr>
          <p:spPr>
            <a:xfrm>
              <a:off x="5068685" y="2322085"/>
              <a:ext cx="151992" cy="42824"/>
            </a:xfrm>
            <a:custGeom>
              <a:avLst/>
              <a:gdLst/>
              <a:ahLst/>
              <a:cxnLst/>
              <a:rect l="l" t="t" r="r" b="b"/>
              <a:pathLst>
                <a:path w="4472" h="1260" extrusionOk="0">
                  <a:moveTo>
                    <a:pt x="1" y="1"/>
                  </a:moveTo>
                  <a:lnTo>
                    <a:pt x="1" y="1259"/>
                  </a:lnTo>
                  <a:lnTo>
                    <a:pt x="4471" y="1259"/>
                  </a:lnTo>
                  <a:lnTo>
                    <a:pt x="44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20"/>
            <p:cNvSpPr/>
            <p:nvPr/>
          </p:nvSpPr>
          <p:spPr>
            <a:xfrm>
              <a:off x="5244541" y="2322085"/>
              <a:ext cx="82352" cy="42824"/>
            </a:xfrm>
            <a:custGeom>
              <a:avLst/>
              <a:gdLst/>
              <a:ahLst/>
              <a:cxnLst/>
              <a:rect l="l" t="t" r="r" b="b"/>
              <a:pathLst>
                <a:path w="2423" h="1260" extrusionOk="0">
                  <a:moveTo>
                    <a:pt x="0" y="1"/>
                  </a:moveTo>
                  <a:lnTo>
                    <a:pt x="0" y="1259"/>
                  </a:lnTo>
                  <a:lnTo>
                    <a:pt x="2422" y="1259"/>
                  </a:lnTo>
                  <a:lnTo>
                    <a:pt x="24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0"/>
            <p:cNvSpPr/>
            <p:nvPr/>
          </p:nvSpPr>
          <p:spPr>
            <a:xfrm>
              <a:off x="4113100" y="2473740"/>
              <a:ext cx="535779" cy="42790"/>
            </a:xfrm>
            <a:custGeom>
              <a:avLst/>
              <a:gdLst/>
              <a:ahLst/>
              <a:cxnLst/>
              <a:rect l="l" t="t" r="r" b="b"/>
              <a:pathLst>
                <a:path w="15764" h="1259" extrusionOk="0">
                  <a:moveTo>
                    <a:pt x="1" y="0"/>
                  </a:moveTo>
                  <a:lnTo>
                    <a:pt x="1" y="1259"/>
                  </a:lnTo>
                  <a:lnTo>
                    <a:pt x="15764" y="1259"/>
                  </a:lnTo>
                  <a:lnTo>
                    <a:pt x="157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0"/>
            <p:cNvSpPr/>
            <p:nvPr/>
          </p:nvSpPr>
          <p:spPr>
            <a:xfrm>
              <a:off x="4657425" y="2473740"/>
              <a:ext cx="86770" cy="42790"/>
            </a:xfrm>
            <a:custGeom>
              <a:avLst/>
              <a:gdLst/>
              <a:ahLst/>
              <a:cxnLst/>
              <a:rect l="l" t="t" r="r" b="b"/>
              <a:pathLst>
                <a:path w="2553" h="1259" extrusionOk="0">
                  <a:moveTo>
                    <a:pt x="1" y="0"/>
                  </a:moveTo>
                  <a:lnTo>
                    <a:pt x="1" y="1259"/>
                  </a:lnTo>
                  <a:lnTo>
                    <a:pt x="2553" y="1259"/>
                  </a:lnTo>
                  <a:lnTo>
                    <a:pt x="25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20"/>
            <p:cNvSpPr/>
            <p:nvPr/>
          </p:nvSpPr>
          <p:spPr>
            <a:xfrm>
              <a:off x="4757724" y="2473740"/>
              <a:ext cx="46971" cy="42790"/>
            </a:xfrm>
            <a:custGeom>
              <a:avLst/>
              <a:gdLst/>
              <a:ahLst/>
              <a:cxnLst/>
              <a:rect l="l" t="t" r="r" b="b"/>
              <a:pathLst>
                <a:path w="1382" h="1259" extrusionOk="0">
                  <a:moveTo>
                    <a:pt x="1" y="0"/>
                  </a:moveTo>
                  <a:lnTo>
                    <a:pt x="1" y="1259"/>
                  </a:lnTo>
                  <a:lnTo>
                    <a:pt x="1381" y="1259"/>
                  </a:lnTo>
                  <a:lnTo>
                    <a:pt x="13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20"/>
            <p:cNvSpPr/>
            <p:nvPr/>
          </p:nvSpPr>
          <p:spPr>
            <a:xfrm>
              <a:off x="4110755" y="3060821"/>
              <a:ext cx="308607" cy="42824"/>
            </a:xfrm>
            <a:custGeom>
              <a:avLst/>
              <a:gdLst/>
              <a:ahLst/>
              <a:cxnLst/>
              <a:rect l="l" t="t" r="r" b="b"/>
              <a:pathLst>
                <a:path w="9080" h="1260" extrusionOk="0">
                  <a:moveTo>
                    <a:pt x="0" y="1"/>
                  </a:moveTo>
                  <a:lnTo>
                    <a:pt x="0" y="1260"/>
                  </a:lnTo>
                  <a:lnTo>
                    <a:pt x="9080" y="1260"/>
                  </a:lnTo>
                  <a:lnTo>
                    <a:pt x="90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0"/>
            <p:cNvSpPr/>
            <p:nvPr/>
          </p:nvSpPr>
          <p:spPr>
            <a:xfrm>
              <a:off x="4110755" y="3136649"/>
              <a:ext cx="179998" cy="42824"/>
            </a:xfrm>
            <a:custGeom>
              <a:avLst/>
              <a:gdLst/>
              <a:ahLst/>
              <a:cxnLst/>
              <a:rect l="l" t="t" r="r" b="b"/>
              <a:pathLst>
                <a:path w="5296" h="1260" extrusionOk="0">
                  <a:moveTo>
                    <a:pt x="0" y="1"/>
                  </a:moveTo>
                  <a:lnTo>
                    <a:pt x="0" y="1259"/>
                  </a:lnTo>
                  <a:lnTo>
                    <a:pt x="5295" y="1259"/>
                  </a:lnTo>
                  <a:lnTo>
                    <a:pt x="52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0"/>
            <p:cNvSpPr/>
            <p:nvPr/>
          </p:nvSpPr>
          <p:spPr>
            <a:xfrm>
              <a:off x="5480250" y="3064390"/>
              <a:ext cx="576224" cy="42790"/>
            </a:xfrm>
            <a:custGeom>
              <a:avLst/>
              <a:gdLst/>
              <a:ahLst/>
              <a:cxnLst/>
              <a:rect l="l" t="t" r="r" b="b"/>
              <a:pathLst>
                <a:path w="16954" h="1259" extrusionOk="0">
                  <a:moveTo>
                    <a:pt x="1" y="0"/>
                  </a:moveTo>
                  <a:lnTo>
                    <a:pt x="1" y="1259"/>
                  </a:lnTo>
                  <a:lnTo>
                    <a:pt x="16953" y="1259"/>
                  </a:lnTo>
                  <a:lnTo>
                    <a:pt x="169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0"/>
            <p:cNvSpPr/>
            <p:nvPr/>
          </p:nvSpPr>
          <p:spPr>
            <a:xfrm>
              <a:off x="5720413" y="3140490"/>
              <a:ext cx="336068" cy="42824"/>
            </a:xfrm>
            <a:custGeom>
              <a:avLst/>
              <a:gdLst/>
              <a:ahLst/>
              <a:cxnLst/>
              <a:rect l="l" t="t" r="r" b="b"/>
              <a:pathLst>
                <a:path w="9888" h="1260" extrusionOk="0">
                  <a:moveTo>
                    <a:pt x="1" y="1"/>
                  </a:moveTo>
                  <a:lnTo>
                    <a:pt x="1" y="1259"/>
                  </a:lnTo>
                  <a:lnTo>
                    <a:pt x="9887" y="1259"/>
                  </a:lnTo>
                  <a:lnTo>
                    <a:pt x="98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20"/>
            <p:cNvSpPr/>
            <p:nvPr/>
          </p:nvSpPr>
          <p:spPr>
            <a:xfrm>
              <a:off x="5411220" y="3216318"/>
              <a:ext cx="645559" cy="42824"/>
            </a:xfrm>
            <a:custGeom>
              <a:avLst/>
              <a:gdLst/>
              <a:ahLst/>
              <a:cxnLst/>
              <a:rect l="l" t="t" r="r" b="b"/>
              <a:pathLst>
                <a:path w="18994" h="1260" extrusionOk="0">
                  <a:moveTo>
                    <a:pt x="1" y="0"/>
                  </a:moveTo>
                  <a:lnTo>
                    <a:pt x="1" y="1259"/>
                  </a:lnTo>
                  <a:lnTo>
                    <a:pt x="18993" y="1259"/>
                  </a:lnTo>
                  <a:lnTo>
                    <a:pt x="189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20"/>
            <p:cNvSpPr/>
            <p:nvPr/>
          </p:nvSpPr>
          <p:spPr>
            <a:xfrm>
              <a:off x="5296169" y="3216318"/>
              <a:ext cx="104478" cy="42824"/>
            </a:xfrm>
            <a:custGeom>
              <a:avLst/>
              <a:gdLst/>
              <a:ahLst/>
              <a:cxnLst/>
              <a:rect l="l" t="t" r="r" b="b"/>
              <a:pathLst>
                <a:path w="3074" h="1260" extrusionOk="0">
                  <a:moveTo>
                    <a:pt x="0" y="0"/>
                  </a:moveTo>
                  <a:lnTo>
                    <a:pt x="0" y="1259"/>
                  </a:lnTo>
                  <a:lnTo>
                    <a:pt x="3073" y="1259"/>
                  </a:lnTo>
                  <a:lnTo>
                    <a:pt x="30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20"/>
            <p:cNvSpPr/>
            <p:nvPr/>
          </p:nvSpPr>
          <p:spPr>
            <a:xfrm>
              <a:off x="5223298" y="3216318"/>
              <a:ext cx="56385" cy="42824"/>
            </a:xfrm>
            <a:custGeom>
              <a:avLst/>
              <a:gdLst/>
              <a:ahLst/>
              <a:cxnLst/>
              <a:rect l="l" t="t" r="r" b="b"/>
              <a:pathLst>
                <a:path w="1659" h="1260" extrusionOk="0">
                  <a:moveTo>
                    <a:pt x="0" y="0"/>
                  </a:moveTo>
                  <a:lnTo>
                    <a:pt x="0" y="1259"/>
                  </a:lnTo>
                  <a:lnTo>
                    <a:pt x="1658" y="1259"/>
                  </a:lnTo>
                  <a:lnTo>
                    <a:pt x="16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0"/>
            <p:cNvSpPr/>
            <p:nvPr/>
          </p:nvSpPr>
          <p:spPr>
            <a:xfrm>
              <a:off x="4113100" y="2563436"/>
              <a:ext cx="11556" cy="456418"/>
            </a:xfrm>
            <a:custGeom>
              <a:avLst/>
              <a:gdLst/>
              <a:ahLst/>
              <a:cxnLst/>
              <a:rect l="l" t="t" r="r" b="b"/>
              <a:pathLst>
                <a:path w="340" h="13429" extrusionOk="0">
                  <a:moveTo>
                    <a:pt x="1" y="0"/>
                  </a:moveTo>
                  <a:lnTo>
                    <a:pt x="1" y="13428"/>
                  </a:lnTo>
                  <a:lnTo>
                    <a:pt x="339" y="13428"/>
                  </a:lnTo>
                  <a:lnTo>
                    <a:pt x="3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20"/>
            <p:cNvSpPr/>
            <p:nvPr/>
          </p:nvSpPr>
          <p:spPr>
            <a:xfrm>
              <a:off x="3780013" y="3514293"/>
              <a:ext cx="2538390" cy="183532"/>
            </a:xfrm>
            <a:custGeom>
              <a:avLst/>
              <a:gdLst/>
              <a:ahLst/>
              <a:cxnLst/>
              <a:rect l="l" t="t" r="r" b="b"/>
              <a:pathLst>
                <a:path w="74686" h="5400" extrusionOk="0">
                  <a:moveTo>
                    <a:pt x="1" y="1"/>
                  </a:moveTo>
                  <a:lnTo>
                    <a:pt x="1" y="4323"/>
                  </a:lnTo>
                  <a:cubicBezTo>
                    <a:pt x="1" y="4922"/>
                    <a:pt x="478" y="5400"/>
                    <a:pt x="1077" y="5400"/>
                  </a:cubicBezTo>
                  <a:lnTo>
                    <a:pt x="73609" y="5400"/>
                  </a:lnTo>
                  <a:cubicBezTo>
                    <a:pt x="74208" y="5400"/>
                    <a:pt x="74685" y="4914"/>
                    <a:pt x="74685" y="4323"/>
                  </a:cubicBezTo>
                  <a:lnTo>
                    <a:pt x="746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20"/>
            <p:cNvSpPr/>
            <p:nvPr/>
          </p:nvSpPr>
          <p:spPr>
            <a:xfrm>
              <a:off x="4518380" y="3697796"/>
              <a:ext cx="909302" cy="193865"/>
            </a:xfrm>
            <a:custGeom>
              <a:avLst/>
              <a:gdLst/>
              <a:ahLst/>
              <a:cxnLst/>
              <a:rect l="l" t="t" r="r" b="b"/>
              <a:pathLst>
                <a:path w="26754" h="5704" extrusionOk="0">
                  <a:moveTo>
                    <a:pt x="3247" y="1"/>
                  </a:moveTo>
                  <a:lnTo>
                    <a:pt x="1" y="5704"/>
                  </a:lnTo>
                  <a:lnTo>
                    <a:pt x="26753" y="5704"/>
                  </a:lnTo>
                  <a:lnTo>
                    <a:pt x="2350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0"/>
            <p:cNvSpPr/>
            <p:nvPr/>
          </p:nvSpPr>
          <p:spPr>
            <a:xfrm>
              <a:off x="4364956" y="3874230"/>
              <a:ext cx="1216413" cy="70558"/>
            </a:xfrm>
            <a:custGeom>
              <a:avLst/>
              <a:gdLst/>
              <a:ahLst/>
              <a:cxnLst/>
              <a:rect l="l" t="t" r="r" b="b"/>
              <a:pathLst>
                <a:path w="35790" h="2076" extrusionOk="0">
                  <a:moveTo>
                    <a:pt x="583" y="0"/>
                  </a:moveTo>
                  <a:cubicBezTo>
                    <a:pt x="261" y="0"/>
                    <a:pt x="1" y="261"/>
                    <a:pt x="1" y="582"/>
                  </a:cubicBezTo>
                  <a:lnTo>
                    <a:pt x="1" y="2075"/>
                  </a:lnTo>
                  <a:lnTo>
                    <a:pt x="35790" y="2075"/>
                  </a:lnTo>
                  <a:lnTo>
                    <a:pt x="35790" y="582"/>
                  </a:lnTo>
                  <a:cubicBezTo>
                    <a:pt x="35790" y="261"/>
                    <a:pt x="35529" y="0"/>
                    <a:pt x="35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20"/>
            <p:cNvSpPr/>
            <p:nvPr/>
          </p:nvSpPr>
          <p:spPr>
            <a:xfrm>
              <a:off x="4573849" y="3697796"/>
              <a:ext cx="798672" cy="96796"/>
            </a:xfrm>
            <a:custGeom>
              <a:avLst/>
              <a:gdLst/>
              <a:ahLst/>
              <a:cxnLst/>
              <a:rect l="l" t="t" r="r" b="b"/>
              <a:pathLst>
                <a:path w="23499" h="2848" extrusionOk="0">
                  <a:moveTo>
                    <a:pt x="1615" y="1"/>
                  </a:moveTo>
                  <a:lnTo>
                    <a:pt x="1" y="2848"/>
                  </a:lnTo>
                  <a:lnTo>
                    <a:pt x="23498" y="2848"/>
                  </a:lnTo>
                  <a:lnTo>
                    <a:pt x="218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28"/>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Key Hardware Components </a:t>
            </a:r>
            <a:endParaRPr sz="2900"/>
          </a:p>
        </p:txBody>
      </p:sp>
      <p:sp>
        <p:nvSpPr>
          <p:cNvPr id="367" name="Google Shape;367;p28"/>
          <p:cNvSpPr txBox="1">
            <a:spLocks noGrp="1"/>
          </p:cNvSpPr>
          <p:nvPr>
            <p:ph type="subTitle" idx="1"/>
          </p:nvPr>
        </p:nvSpPr>
        <p:spPr>
          <a:xfrm>
            <a:off x="720000" y="876300"/>
            <a:ext cx="7779600" cy="3881400"/>
          </a:xfrm>
          <a:prstGeom prst="rect">
            <a:avLst/>
          </a:prstGeom>
        </p:spPr>
        <p:txBody>
          <a:bodyPr spcFirstLastPara="1" wrap="square" lIns="91425" tIns="91425" rIns="91425" bIns="91425" anchor="t" anchorCtr="0">
            <a:noAutofit/>
          </a:bodyPr>
          <a:lstStyle/>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1. Central Processing Unit (CPU):</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The CPU is the "brain" of the computer, responsible for executing instructions and performing calculations.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Intel Core i5, AMD Ryzen 7.</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2. Memory (RAM - Random Access Memory):</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RAM is temporary storage that the computer uses to store data that is actively being used or processed.</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8GB DDR4 RAM.</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3. Storage Devices: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Storage devices store data persistently. Examples include Hard Disk Drives (HDD) and Solid-State Drives (SSD).</a:t>
            </a:r>
            <a:endParaRPr sz="1200">
              <a:solidFill>
                <a:srgbClr val="000000"/>
              </a:solidFill>
              <a:latin typeface="Roboto"/>
              <a:ea typeface="Roboto"/>
              <a:cs typeface="Roboto"/>
              <a:sym typeface="Roboto"/>
            </a:endParaRPr>
          </a:p>
          <a:p>
            <a:pPr marL="0" lvl="0" indent="457200" algn="l" rtl="0">
              <a:spcBef>
                <a:spcPts val="1500"/>
              </a:spcBef>
              <a:spcAft>
                <a:spcPts val="0"/>
              </a:spcAft>
              <a:buNone/>
            </a:pPr>
            <a:r>
              <a:rPr lang="en" sz="1200">
                <a:solidFill>
                  <a:srgbClr val="0F0F0F"/>
                </a:solidFill>
                <a:latin typeface="Roboto"/>
                <a:ea typeface="Roboto"/>
                <a:cs typeface="Roboto"/>
                <a:sym typeface="Roboto"/>
              </a:rPr>
              <a:t>4. Motherboard:</a:t>
            </a:r>
            <a:endParaRPr sz="1200">
              <a:solidFill>
                <a:srgbClr val="0F0F0F"/>
              </a:solidFill>
              <a:latin typeface="Roboto"/>
              <a:ea typeface="Roboto"/>
              <a:cs typeface="Roboto"/>
              <a:sym typeface="Roboto"/>
            </a:endParaRPr>
          </a:p>
          <a:p>
            <a:pPr marL="914400" lvl="0" indent="-304800" algn="l" rtl="0">
              <a:spcBef>
                <a:spcPts val="0"/>
              </a:spcBef>
              <a:spcAft>
                <a:spcPts val="0"/>
              </a:spcAft>
              <a:buClr>
                <a:srgbClr val="0F0F0F"/>
              </a:buClr>
              <a:buSzPts val="1200"/>
              <a:buFont typeface="Roboto"/>
              <a:buChar char="●"/>
            </a:pPr>
            <a:r>
              <a:rPr lang="en" sz="1200" i="1">
                <a:solidFill>
                  <a:srgbClr val="0F0F0F"/>
                </a:solidFill>
                <a:latin typeface="Roboto"/>
                <a:ea typeface="Roboto"/>
                <a:cs typeface="Roboto"/>
                <a:sym typeface="Roboto"/>
              </a:rPr>
              <a:t>Definition:</a:t>
            </a:r>
            <a:r>
              <a:rPr lang="en" sz="1200">
                <a:solidFill>
                  <a:srgbClr val="0F0F0F"/>
                </a:solidFill>
                <a:latin typeface="Roboto"/>
                <a:ea typeface="Roboto"/>
                <a:cs typeface="Roboto"/>
                <a:sym typeface="Roboto"/>
              </a:rPr>
              <a:t> The motherboard is the main circuit board that connects and allows communication between all the hardware components.</a:t>
            </a:r>
            <a:endParaRPr sz="1200">
              <a:solidFill>
                <a:srgbClr val="0F0F0F"/>
              </a:solidFill>
              <a:latin typeface="Roboto"/>
              <a:ea typeface="Roboto"/>
              <a:cs typeface="Roboto"/>
              <a:sym typeface="Roboto"/>
            </a:endParaRPr>
          </a:p>
          <a:p>
            <a:pPr marL="914400" lvl="0" indent="-304800" algn="l" rtl="0">
              <a:spcBef>
                <a:spcPts val="0"/>
              </a:spcBef>
              <a:spcAft>
                <a:spcPts val="0"/>
              </a:spcAft>
              <a:buClr>
                <a:srgbClr val="0F0F0F"/>
              </a:buClr>
              <a:buSzPts val="1200"/>
              <a:buFont typeface="Roboto"/>
              <a:buChar char="●"/>
            </a:pPr>
            <a:r>
              <a:rPr lang="en" sz="1200" i="1">
                <a:solidFill>
                  <a:srgbClr val="0F0F0F"/>
                </a:solidFill>
                <a:latin typeface="Roboto"/>
                <a:ea typeface="Roboto"/>
                <a:cs typeface="Roboto"/>
                <a:sym typeface="Roboto"/>
              </a:rPr>
              <a:t>Example:</a:t>
            </a:r>
            <a:r>
              <a:rPr lang="en" sz="1200">
                <a:solidFill>
                  <a:srgbClr val="0F0F0F"/>
                </a:solidFill>
                <a:latin typeface="Roboto"/>
                <a:ea typeface="Roboto"/>
                <a:cs typeface="Roboto"/>
                <a:sym typeface="Roboto"/>
              </a:rPr>
              <a:t> ASUS Prime Z590-A.</a:t>
            </a:r>
            <a:endParaRPr sz="1200">
              <a:solidFill>
                <a:srgbClr val="0F0F0F"/>
              </a:solidFill>
              <a:latin typeface="Roboto"/>
              <a:ea typeface="Roboto"/>
              <a:cs typeface="Roboto"/>
              <a:sym typeface="Roboto"/>
            </a:endParaRPr>
          </a:p>
          <a:p>
            <a:pPr marL="0" lvl="0" indent="0" algn="l" rtl="0">
              <a:lnSpc>
                <a:spcPct val="115000"/>
              </a:lnSpc>
              <a:spcBef>
                <a:spcPts val="1500"/>
              </a:spcBef>
              <a:spcAft>
                <a:spcPts val="0"/>
              </a:spcAft>
              <a:buNone/>
            </a:pPr>
            <a:endParaRPr sz="1200">
              <a:solidFill>
                <a:srgbClr val="000000"/>
              </a:solidFill>
              <a:latin typeface="Roboto"/>
              <a:ea typeface="Roboto"/>
              <a:cs typeface="Roboto"/>
              <a:sym typeface="Roboto"/>
            </a:endParaRPr>
          </a:p>
          <a:p>
            <a:pPr marL="0" lvl="0" indent="0" algn="l" rtl="0">
              <a:spcBef>
                <a:spcPts val="1500"/>
              </a:spcBef>
              <a:spcAft>
                <a:spcPts val="0"/>
              </a:spcAft>
              <a:buNone/>
            </a:pPr>
            <a:endParaRPr/>
          </a:p>
        </p:txBody>
      </p:sp>
      <p:grpSp>
        <p:nvGrpSpPr>
          <p:cNvPr id="368" name="Google Shape;368;p28"/>
          <p:cNvGrpSpPr/>
          <p:nvPr/>
        </p:nvGrpSpPr>
        <p:grpSpPr>
          <a:xfrm>
            <a:off x="8281404" y="300564"/>
            <a:ext cx="740520" cy="478869"/>
            <a:chOff x="3932929" y="945489"/>
            <a:chExt cx="740520" cy="478869"/>
          </a:xfrm>
        </p:grpSpPr>
        <p:grpSp>
          <p:nvGrpSpPr>
            <p:cNvPr id="369" name="Google Shape;369;p28"/>
            <p:cNvGrpSpPr/>
            <p:nvPr/>
          </p:nvGrpSpPr>
          <p:grpSpPr>
            <a:xfrm>
              <a:off x="3932929" y="945489"/>
              <a:ext cx="740520" cy="123069"/>
              <a:chOff x="3932929" y="945489"/>
              <a:chExt cx="740520" cy="123069"/>
            </a:xfrm>
          </p:grpSpPr>
          <p:sp>
            <p:nvSpPr>
              <p:cNvPr id="370" name="Google Shape;370;p28"/>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28"/>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28"/>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373;p28"/>
            <p:cNvGrpSpPr/>
            <p:nvPr/>
          </p:nvGrpSpPr>
          <p:grpSpPr>
            <a:xfrm>
              <a:off x="3932929" y="1123389"/>
              <a:ext cx="740520" cy="123069"/>
              <a:chOff x="3932929" y="945489"/>
              <a:chExt cx="740520" cy="123069"/>
            </a:xfrm>
          </p:grpSpPr>
          <p:sp>
            <p:nvSpPr>
              <p:cNvPr id="374" name="Google Shape;374;p28"/>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8"/>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8"/>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7" name="Google Shape;377;p28"/>
            <p:cNvGrpSpPr/>
            <p:nvPr/>
          </p:nvGrpSpPr>
          <p:grpSpPr>
            <a:xfrm>
              <a:off x="3932929" y="1301289"/>
              <a:ext cx="740520" cy="123069"/>
              <a:chOff x="3932929" y="945489"/>
              <a:chExt cx="740520" cy="123069"/>
            </a:xfrm>
          </p:grpSpPr>
          <p:sp>
            <p:nvSpPr>
              <p:cNvPr id="378" name="Google Shape;378;p28"/>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8"/>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28"/>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29"/>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Key Hardware Components </a:t>
            </a:r>
            <a:endParaRPr sz="2900"/>
          </a:p>
        </p:txBody>
      </p:sp>
      <p:sp>
        <p:nvSpPr>
          <p:cNvPr id="386" name="Google Shape;386;p29"/>
          <p:cNvSpPr txBox="1">
            <a:spLocks noGrp="1"/>
          </p:cNvSpPr>
          <p:nvPr>
            <p:ph type="subTitle" idx="1"/>
          </p:nvPr>
        </p:nvSpPr>
        <p:spPr>
          <a:xfrm>
            <a:off x="720000" y="876300"/>
            <a:ext cx="7779600" cy="3881400"/>
          </a:xfrm>
          <a:prstGeom prst="rect">
            <a:avLst/>
          </a:prstGeom>
        </p:spPr>
        <p:txBody>
          <a:bodyPr spcFirstLastPara="1" wrap="square" lIns="91425" tIns="91425" rIns="91425" bIns="91425" anchor="t" anchorCtr="0">
            <a:noAutofit/>
          </a:bodyPr>
          <a:lstStyle/>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5. Graphics Processing Unit (GPU):</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The GPU is responsible for rendering graphics and is crucial for tasks like gaming and graphic design.</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NVIDIA GeForce RTX 3070, AMD Radeon RX 6800.</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6. Input Devices: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Input devices allow users to interact with the computer. Examples include keyboards and mice.</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Logitech MX Master 3 (mouse), Corsair K95 RGB Platinum XT (keyboard).</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7. Output Devices: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Output devices display information from the computer. Examples include monitors and printers.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Dell UltraSharp U2719D (monitor), HP LaserJet Pro M404dn (printer).</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8. Networking Hardware:</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Networking hardware enables communication between computers in a network.</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Router (e.g., TP-Link Archer C4000), Network Interface Card (NIC).</a:t>
            </a:r>
            <a:endParaRPr sz="1200">
              <a:solidFill>
                <a:srgbClr val="000000"/>
              </a:solidFill>
              <a:latin typeface="Roboto"/>
              <a:ea typeface="Roboto"/>
              <a:cs typeface="Roboto"/>
              <a:sym typeface="Roboto"/>
            </a:endParaRPr>
          </a:p>
          <a:p>
            <a:pPr marL="0" lvl="0" indent="0" algn="l" rtl="0">
              <a:spcBef>
                <a:spcPts val="1500"/>
              </a:spcBef>
              <a:spcAft>
                <a:spcPts val="0"/>
              </a:spcAft>
              <a:buNone/>
            </a:pPr>
            <a:endParaRPr sz="1200">
              <a:solidFill>
                <a:srgbClr val="000000"/>
              </a:solidFill>
              <a:latin typeface="Roboto"/>
              <a:ea typeface="Roboto"/>
              <a:cs typeface="Roboto"/>
              <a:sym typeface="Roboto"/>
            </a:endParaRPr>
          </a:p>
          <a:p>
            <a:pPr marL="0" lvl="0" indent="0" algn="l" rtl="0">
              <a:spcBef>
                <a:spcPts val="0"/>
              </a:spcBef>
              <a:spcAft>
                <a:spcPts val="0"/>
              </a:spcAft>
              <a:buNone/>
            </a:pPr>
            <a:endParaRPr/>
          </a:p>
        </p:txBody>
      </p:sp>
      <p:grpSp>
        <p:nvGrpSpPr>
          <p:cNvPr id="387" name="Google Shape;387;p29"/>
          <p:cNvGrpSpPr/>
          <p:nvPr/>
        </p:nvGrpSpPr>
        <p:grpSpPr>
          <a:xfrm>
            <a:off x="8281404" y="300564"/>
            <a:ext cx="740520" cy="478869"/>
            <a:chOff x="3932929" y="945489"/>
            <a:chExt cx="740520" cy="478869"/>
          </a:xfrm>
        </p:grpSpPr>
        <p:grpSp>
          <p:nvGrpSpPr>
            <p:cNvPr id="388" name="Google Shape;388;p29"/>
            <p:cNvGrpSpPr/>
            <p:nvPr/>
          </p:nvGrpSpPr>
          <p:grpSpPr>
            <a:xfrm>
              <a:off x="3932929" y="945489"/>
              <a:ext cx="740520" cy="123069"/>
              <a:chOff x="3932929" y="945489"/>
              <a:chExt cx="740520" cy="123069"/>
            </a:xfrm>
          </p:grpSpPr>
          <p:sp>
            <p:nvSpPr>
              <p:cNvPr id="389" name="Google Shape;389;p29"/>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9"/>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9"/>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2" name="Google Shape;392;p29"/>
            <p:cNvGrpSpPr/>
            <p:nvPr/>
          </p:nvGrpSpPr>
          <p:grpSpPr>
            <a:xfrm>
              <a:off x="3932929" y="1123389"/>
              <a:ext cx="740520" cy="123069"/>
              <a:chOff x="3932929" y="945489"/>
              <a:chExt cx="740520" cy="123069"/>
            </a:xfrm>
          </p:grpSpPr>
          <p:sp>
            <p:nvSpPr>
              <p:cNvPr id="393" name="Google Shape;393;p29"/>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9"/>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9"/>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96" name="Google Shape;396;p29"/>
            <p:cNvGrpSpPr/>
            <p:nvPr/>
          </p:nvGrpSpPr>
          <p:grpSpPr>
            <a:xfrm>
              <a:off x="3932929" y="1301289"/>
              <a:ext cx="740520" cy="123069"/>
              <a:chOff x="3932929" y="945489"/>
              <a:chExt cx="740520" cy="123069"/>
            </a:xfrm>
          </p:grpSpPr>
          <p:sp>
            <p:nvSpPr>
              <p:cNvPr id="397" name="Google Shape;397;p29"/>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9"/>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9"/>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30"/>
          <p:cNvSpPr txBox="1">
            <a:spLocks noGrp="1"/>
          </p:cNvSpPr>
          <p:nvPr>
            <p:ph type="title"/>
          </p:nvPr>
        </p:nvSpPr>
        <p:spPr>
          <a:xfrm>
            <a:off x="720000" y="331645"/>
            <a:ext cx="7704000" cy="6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900"/>
              <a:t>Key Hardware Components </a:t>
            </a:r>
            <a:endParaRPr sz="2900"/>
          </a:p>
        </p:txBody>
      </p:sp>
      <p:sp>
        <p:nvSpPr>
          <p:cNvPr id="405" name="Google Shape;405;p30"/>
          <p:cNvSpPr txBox="1">
            <a:spLocks noGrp="1"/>
          </p:cNvSpPr>
          <p:nvPr>
            <p:ph type="subTitle" idx="1"/>
          </p:nvPr>
        </p:nvSpPr>
        <p:spPr>
          <a:xfrm>
            <a:off x="720000" y="876300"/>
            <a:ext cx="7779600" cy="3881400"/>
          </a:xfrm>
          <a:prstGeom prst="rect">
            <a:avLst/>
          </a:prstGeom>
        </p:spPr>
        <p:txBody>
          <a:bodyPr spcFirstLastPara="1" wrap="square" lIns="91425" tIns="91425" rIns="91425" bIns="91425" anchor="t" anchorCtr="0">
            <a:noAutofit/>
          </a:bodyPr>
          <a:lstStyle/>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9. Power Supply Unit (PSU):</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The PSU provides power to the computer components.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Corsair RM750x.</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10. Cooling Systems:</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Definition:</a:t>
            </a:r>
            <a:r>
              <a:rPr lang="en" sz="1200">
                <a:solidFill>
                  <a:srgbClr val="000000"/>
                </a:solidFill>
                <a:latin typeface="Roboto"/>
                <a:ea typeface="Roboto"/>
                <a:cs typeface="Roboto"/>
                <a:sym typeface="Roboto"/>
              </a:rPr>
              <a:t> Cooling systems prevent components from overheating. Examples include fans and liquid cooling.</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i="1">
                <a:solidFill>
                  <a:srgbClr val="000000"/>
                </a:solidFill>
                <a:latin typeface="Roboto"/>
                <a:ea typeface="Roboto"/>
                <a:cs typeface="Roboto"/>
                <a:sym typeface="Roboto"/>
              </a:rPr>
              <a:t>Example:</a:t>
            </a:r>
            <a:r>
              <a:rPr lang="en" sz="1200">
                <a:solidFill>
                  <a:srgbClr val="000000"/>
                </a:solidFill>
                <a:latin typeface="Roboto"/>
                <a:ea typeface="Roboto"/>
                <a:cs typeface="Roboto"/>
                <a:sym typeface="Roboto"/>
              </a:rPr>
              <a:t> Noctua NH-D15 (air cooler), NZXT Kraken X63 (liquid cooler).</a:t>
            </a:r>
            <a:endParaRPr sz="1200">
              <a:solidFill>
                <a:srgbClr val="000000"/>
              </a:solidFill>
              <a:latin typeface="Roboto"/>
              <a:ea typeface="Roboto"/>
              <a:cs typeface="Roboto"/>
              <a:sym typeface="Roboto"/>
            </a:endParaRPr>
          </a:p>
          <a:p>
            <a:pPr marL="0" lvl="0" indent="0" algn="l" rtl="0">
              <a:spcBef>
                <a:spcPts val="1500"/>
              </a:spcBef>
              <a:spcAft>
                <a:spcPts val="0"/>
              </a:spcAft>
              <a:buNone/>
            </a:pPr>
            <a:r>
              <a:rPr lang="en" sz="1200">
                <a:solidFill>
                  <a:srgbClr val="000000"/>
                </a:solidFill>
                <a:latin typeface="Roboto"/>
                <a:ea typeface="Roboto"/>
                <a:cs typeface="Roboto"/>
                <a:sym typeface="Roboto"/>
              </a:rPr>
              <a:t>These components work in harmony to create a functional computer system. The specific hardware configuration can vary based on the intended use of the computer, such as gaming, content creation, or general productivity.</a:t>
            </a:r>
            <a:endParaRPr sz="1200">
              <a:solidFill>
                <a:srgbClr val="000000"/>
              </a:solidFill>
              <a:latin typeface="Roboto"/>
              <a:ea typeface="Roboto"/>
              <a:cs typeface="Roboto"/>
              <a:sym typeface="Roboto"/>
            </a:endParaRPr>
          </a:p>
          <a:p>
            <a:pPr marL="457200" lvl="0" indent="-228600" algn="l" rtl="0">
              <a:spcBef>
                <a:spcPts val="150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0" lvl="0" indent="0" algn="l" rtl="0">
              <a:spcBef>
                <a:spcPts val="1500"/>
              </a:spcBef>
              <a:spcAft>
                <a:spcPts val="0"/>
              </a:spcAft>
              <a:buNone/>
            </a:pPr>
            <a:endParaRPr sz="1200">
              <a:solidFill>
                <a:srgbClr val="000000"/>
              </a:solidFill>
              <a:latin typeface="Roboto"/>
              <a:ea typeface="Roboto"/>
              <a:cs typeface="Roboto"/>
              <a:sym typeface="Roboto"/>
            </a:endParaRPr>
          </a:p>
          <a:p>
            <a:pPr marL="0" lvl="0" indent="0" algn="l" rtl="0">
              <a:spcBef>
                <a:spcPts val="0"/>
              </a:spcBef>
              <a:spcAft>
                <a:spcPts val="0"/>
              </a:spcAft>
              <a:buNone/>
            </a:pPr>
            <a:endParaRPr/>
          </a:p>
        </p:txBody>
      </p:sp>
      <p:grpSp>
        <p:nvGrpSpPr>
          <p:cNvPr id="406" name="Google Shape;406;p30"/>
          <p:cNvGrpSpPr/>
          <p:nvPr/>
        </p:nvGrpSpPr>
        <p:grpSpPr>
          <a:xfrm>
            <a:off x="8281404" y="300564"/>
            <a:ext cx="740520" cy="478869"/>
            <a:chOff x="3932929" y="945489"/>
            <a:chExt cx="740520" cy="478869"/>
          </a:xfrm>
        </p:grpSpPr>
        <p:grpSp>
          <p:nvGrpSpPr>
            <p:cNvPr id="407" name="Google Shape;407;p30"/>
            <p:cNvGrpSpPr/>
            <p:nvPr/>
          </p:nvGrpSpPr>
          <p:grpSpPr>
            <a:xfrm>
              <a:off x="3932929" y="945489"/>
              <a:ext cx="740520" cy="123069"/>
              <a:chOff x="3932929" y="945489"/>
              <a:chExt cx="740520" cy="123069"/>
            </a:xfrm>
          </p:grpSpPr>
          <p:sp>
            <p:nvSpPr>
              <p:cNvPr id="408" name="Google Shape;408;p3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3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3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1" name="Google Shape;411;p30"/>
            <p:cNvGrpSpPr/>
            <p:nvPr/>
          </p:nvGrpSpPr>
          <p:grpSpPr>
            <a:xfrm>
              <a:off x="3932929" y="1123389"/>
              <a:ext cx="740520" cy="123069"/>
              <a:chOff x="3932929" y="945489"/>
              <a:chExt cx="740520" cy="123069"/>
            </a:xfrm>
          </p:grpSpPr>
          <p:sp>
            <p:nvSpPr>
              <p:cNvPr id="412" name="Google Shape;412;p3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3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5" name="Google Shape;415;p30"/>
            <p:cNvGrpSpPr/>
            <p:nvPr/>
          </p:nvGrpSpPr>
          <p:grpSpPr>
            <a:xfrm>
              <a:off x="3932929" y="1301289"/>
              <a:ext cx="740520" cy="123069"/>
              <a:chOff x="3932929" y="945489"/>
              <a:chExt cx="740520" cy="123069"/>
            </a:xfrm>
          </p:grpSpPr>
          <p:sp>
            <p:nvSpPr>
              <p:cNvPr id="416" name="Google Shape;416;p30"/>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0"/>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0"/>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31"/>
          <p:cNvSpPr txBox="1">
            <a:spLocks noGrp="1"/>
          </p:cNvSpPr>
          <p:nvPr>
            <p:ph type="subTitle" idx="1"/>
          </p:nvPr>
        </p:nvSpPr>
        <p:spPr>
          <a:xfrm>
            <a:off x="4813600" y="568625"/>
            <a:ext cx="3801900" cy="406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300" b="1">
                <a:solidFill>
                  <a:srgbClr val="0F0F0F"/>
                </a:solidFill>
                <a:latin typeface="Roboto"/>
                <a:ea typeface="Roboto"/>
                <a:cs typeface="Roboto"/>
                <a:sym typeface="Roboto"/>
              </a:rPr>
              <a:t>Software refers to a set of instructions or programs that tell a computer how to perform specific tasks. It's the intangible part of a computer system that enables users to interact with hardware and accomplish various functions.</a:t>
            </a:r>
            <a:endParaRPr sz="2500" b="1"/>
          </a:p>
        </p:txBody>
      </p:sp>
      <p:sp>
        <p:nvSpPr>
          <p:cNvPr id="424" name="Google Shape;424;p31"/>
          <p:cNvSpPr txBox="1"/>
          <p:nvPr/>
        </p:nvSpPr>
        <p:spPr>
          <a:xfrm>
            <a:off x="668650" y="341975"/>
            <a:ext cx="73809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solidFill>
                  <a:schemeClr val="dk1"/>
                </a:solidFill>
                <a:latin typeface="Archivo"/>
                <a:ea typeface="Archivo"/>
                <a:cs typeface="Archivo"/>
                <a:sym typeface="Archivo"/>
              </a:rPr>
              <a:t>WHAT IS A SOFTWARE???</a:t>
            </a:r>
            <a:endParaRPr sz="2000" b="1">
              <a:solidFill>
                <a:schemeClr val="dk1"/>
              </a:solidFill>
              <a:latin typeface="Archivo"/>
              <a:ea typeface="Archivo"/>
              <a:cs typeface="Archivo"/>
              <a:sym typeface="Archivo"/>
            </a:endParaRPr>
          </a:p>
        </p:txBody>
      </p:sp>
      <p:pic>
        <p:nvPicPr>
          <p:cNvPr id="425" name="Google Shape;425;p31"/>
          <p:cNvPicPr preferRelativeResize="0"/>
          <p:nvPr/>
        </p:nvPicPr>
        <p:blipFill rotWithShape="1">
          <a:blip r:embed="rId3">
            <a:alphaModFix/>
          </a:blip>
          <a:srcRect l="-590" r="590"/>
          <a:stretch/>
        </p:blipFill>
        <p:spPr>
          <a:xfrm>
            <a:off x="209950" y="986975"/>
            <a:ext cx="4603650" cy="3226800"/>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32"/>
          <p:cNvSpPr txBox="1">
            <a:spLocks noGrp="1"/>
          </p:cNvSpPr>
          <p:nvPr>
            <p:ph type="title"/>
          </p:nvPr>
        </p:nvSpPr>
        <p:spPr>
          <a:xfrm>
            <a:off x="779975" y="1079850"/>
            <a:ext cx="7497600" cy="1874400"/>
          </a:xfrm>
          <a:prstGeom prst="rect">
            <a:avLst/>
          </a:prstGeom>
        </p:spPr>
        <p:txBody>
          <a:bodyPr spcFirstLastPara="1" wrap="square" lIns="91425" tIns="91425" rIns="91425" bIns="91425" anchor="t" anchorCtr="0">
            <a:noAutofit/>
          </a:bodyPr>
          <a:lstStyle/>
          <a:p>
            <a:pPr marL="0" lvl="0" indent="0" algn="l" rtl="0">
              <a:lnSpc>
                <a:spcPct val="160000"/>
              </a:lnSpc>
              <a:spcBef>
                <a:spcPts val="1400"/>
              </a:spcBef>
              <a:spcAft>
                <a:spcPts val="0"/>
              </a:spcAft>
              <a:buNone/>
            </a:pPr>
            <a:r>
              <a:rPr lang="en" sz="5150">
                <a:solidFill>
                  <a:srgbClr val="000000"/>
                </a:solidFill>
                <a:latin typeface="Roboto"/>
                <a:ea typeface="Roboto"/>
                <a:cs typeface="Roboto"/>
                <a:sym typeface="Roboto"/>
              </a:rPr>
              <a:t> Categories of Software</a:t>
            </a:r>
            <a:endParaRPr sz="5150">
              <a:solidFill>
                <a:srgbClr val="000000"/>
              </a:solidFill>
              <a:latin typeface="Roboto"/>
              <a:ea typeface="Roboto"/>
              <a:cs typeface="Roboto"/>
              <a:sym typeface="Roboto"/>
            </a:endParaRPr>
          </a:p>
          <a:p>
            <a:pPr marL="0" lvl="0" indent="0" algn="l" rtl="0">
              <a:spcBef>
                <a:spcPts val="400"/>
              </a:spcBef>
              <a:spcAft>
                <a:spcPts val="0"/>
              </a:spcAft>
              <a:buNone/>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34"/>
        <p:cNvGrpSpPr/>
        <p:nvPr/>
      </p:nvGrpSpPr>
      <p:grpSpPr>
        <a:xfrm>
          <a:off x="0" y="0"/>
          <a:ext cx="0" cy="0"/>
          <a:chOff x="0" y="0"/>
          <a:chExt cx="0" cy="0"/>
        </a:xfrm>
      </p:grpSpPr>
      <p:sp>
        <p:nvSpPr>
          <p:cNvPr id="435" name="Google Shape;435;p33"/>
          <p:cNvSpPr txBox="1">
            <a:spLocks noGrp="1"/>
          </p:cNvSpPr>
          <p:nvPr>
            <p:ph type="title"/>
          </p:nvPr>
        </p:nvSpPr>
        <p:spPr>
          <a:xfrm>
            <a:off x="720000" y="-49355"/>
            <a:ext cx="7704000" cy="640200"/>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850">
                <a:solidFill>
                  <a:srgbClr val="000000"/>
                </a:solidFill>
                <a:latin typeface="Roboto"/>
                <a:ea typeface="Roboto"/>
                <a:cs typeface="Roboto"/>
                <a:sym typeface="Roboto"/>
              </a:rPr>
              <a:t>Categories of Software</a:t>
            </a:r>
            <a:endParaRPr sz="600"/>
          </a:p>
        </p:txBody>
      </p:sp>
      <p:sp>
        <p:nvSpPr>
          <p:cNvPr id="436" name="Google Shape;436;p33"/>
          <p:cNvSpPr txBox="1">
            <a:spLocks noGrp="1"/>
          </p:cNvSpPr>
          <p:nvPr>
            <p:ph type="subTitle" idx="1"/>
          </p:nvPr>
        </p:nvSpPr>
        <p:spPr>
          <a:xfrm>
            <a:off x="509850" y="703225"/>
            <a:ext cx="8172600" cy="4049100"/>
          </a:xfrm>
          <a:prstGeom prst="rect">
            <a:avLst/>
          </a:prstGeom>
        </p:spPr>
        <p:txBody>
          <a:bodyPr spcFirstLastPara="1" wrap="square" lIns="91425" tIns="91425" rIns="91425" bIns="91425" anchor="t" anchorCtr="0">
            <a:noAutofit/>
          </a:bodyPr>
          <a:lstStyle/>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1. Operating System (OS):</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The operating system is the core software that manages hardware resources and provides services for computer programs.</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a:t>
            </a:r>
            <a:r>
              <a:rPr lang="en" sz="1500">
                <a:solidFill>
                  <a:srgbClr val="000000"/>
                </a:solidFill>
                <a:latin typeface="Roboto"/>
                <a:ea typeface="Roboto"/>
                <a:cs typeface="Roboto"/>
                <a:sym typeface="Roboto"/>
              </a:rPr>
              <a:t> Windows, macOS, Linux, Android, iOS.</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2. System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System software consists of programs that control and coordinate the hardware components of a computer system.</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Device drivers, utilities, antivirus software.</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3. Application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Application software is designed for end-users to perform specific tasks. It enables users to accomplish things on the computer.</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Word processors (Microsoft Word), Spreadsheets (Microsoft Excel), Web Browsers (Google Chrome, Mozilla Firefox), Photo Editors (Adobe Photoshop).</a:t>
            </a:r>
            <a:endParaRPr sz="1500">
              <a:solidFill>
                <a:srgbClr val="000000"/>
              </a:solidFill>
              <a:latin typeface="Roboto"/>
              <a:ea typeface="Roboto"/>
              <a:cs typeface="Roboto"/>
              <a:sym typeface="Roboto"/>
            </a:endParaRPr>
          </a:p>
          <a:p>
            <a:pPr marL="0" lvl="0" indent="0" algn="l" rtl="0">
              <a:spcBef>
                <a:spcPts val="1500"/>
              </a:spcBef>
              <a:spcAft>
                <a:spcPts val="0"/>
              </a:spcAft>
              <a:buNone/>
            </a:pPr>
            <a:endParaRPr sz="1500" i="1">
              <a:solidFill>
                <a:srgbClr val="000000"/>
              </a:solidFill>
              <a:latin typeface="Roboto"/>
              <a:ea typeface="Roboto"/>
              <a:cs typeface="Roboto"/>
              <a:sym typeface="Roboto"/>
            </a:endParaRPr>
          </a:p>
        </p:txBody>
      </p:sp>
      <p:grpSp>
        <p:nvGrpSpPr>
          <p:cNvPr id="437" name="Google Shape;437;p33"/>
          <p:cNvGrpSpPr/>
          <p:nvPr/>
        </p:nvGrpSpPr>
        <p:grpSpPr>
          <a:xfrm>
            <a:off x="8281404" y="300564"/>
            <a:ext cx="740520" cy="478869"/>
            <a:chOff x="3932929" y="945489"/>
            <a:chExt cx="740520" cy="478869"/>
          </a:xfrm>
        </p:grpSpPr>
        <p:grpSp>
          <p:nvGrpSpPr>
            <p:cNvPr id="438" name="Google Shape;438;p33"/>
            <p:cNvGrpSpPr/>
            <p:nvPr/>
          </p:nvGrpSpPr>
          <p:grpSpPr>
            <a:xfrm>
              <a:off x="3932929" y="945489"/>
              <a:ext cx="740520" cy="123069"/>
              <a:chOff x="3932929" y="945489"/>
              <a:chExt cx="740520" cy="123069"/>
            </a:xfrm>
          </p:grpSpPr>
          <p:sp>
            <p:nvSpPr>
              <p:cNvPr id="439" name="Google Shape;439;p33"/>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3"/>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3"/>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2" name="Google Shape;442;p33"/>
            <p:cNvGrpSpPr/>
            <p:nvPr/>
          </p:nvGrpSpPr>
          <p:grpSpPr>
            <a:xfrm>
              <a:off x="3932929" y="1123389"/>
              <a:ext cx="740520" cy="123069"/>
              <a:chOff x="3932929" y="945489"/>
              <a:chExt cx="740520" cy="123069"/>
            </a:xfrm>
          </p:grpSpPr>
          <p:sp>
            <p:nvSpPr>
              <p:cNvPr id="443" name="Google Shape;443;p33"/>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33"/>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3"/>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6" name="Google Shape;446;p33"/>
            <p:cNvGrpSpPr/>
            <p:nvPr/>
          </p:nvGrpSpPr>
          <p:grpSpPr>
            <a:xfrm>
              <a:off x="3932929" y="1301289"/>
              <a:ext cx="740520" cy="123069"/>
              <a:chOff x="3932929" y="945489"/>
              <a:chExt cx="740520" cy="123069"/>
            </a:xfrm>
          </p:grpSpPr>
          <p:sp>
            <p:nvSpPr>
              <p:cNvPr id="447" name="Google Shape;447;p33"/>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448;p33"/>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449;p33"/>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53"/>
        <p:cNvGrpSpPr/>
        <p:nvPr/>
      </p:nvGrpSpPr>
      <p:grpSpPr>
        <a:xfrm>
          <a:off x="0" y="0"/>
          <a:ext cx="0" cy="0"/>
          <a:chOff x="0" y="0"/>
          <a:chExt cx="0" cy="0"/>
        </a:xfrm>
      </p:grpSpPr>
      <p:sp>
        <p:nvSpPr>
          <p:cNvPr id="454" name="Google Shape;454;p34"/>
          <p:cNvSpPr txBox="1">
            <a:spLocks noGrp="1"/>
          </p:cNvSpPr>
          <p:nvPr>
            <p:ph type="title"/>
          </p:nvPr>
        </p:nvSpPr>
        <p:spPr>
          <a:xfrm>
            <a:off x="720000" y="-49355"/>
            <a:ext cx="7704000" cy="640200"/>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850">
                <a:solidFill>
                  <a:srgbClr val="000000"/>
                </a:solidFill>
                <a:latin typeface="Roboto"/>
                <a:ea typeface="Roboto"/>
                <a:cs typeface="Roboto"/>
                <a:sym typeface="Roboto"/>
              </a:rPr>
              <a:t>Categories of Software</a:t>
            </a:r>
            <a:endParaRPr sz="600"/>
          </a:p>
        </p:txBody>
      </p:sp>
      <p:sp>
        <p:nvSpPr>
          <p:cNvPr id="455" name="Google Shape;455;p34"/>
          <p:cNvSpPr txBox="1">
            <a:spLocks noGrp="1"/>
          </p:cNvSpPr>
          <p:nvPr>
            <p:ph type="subTitle" idx="1"/>
          </p:nvPr>
        </p:nvSpPr>
        <p:spPr>
          <a:xfrm>
            <a:off x="509850" y="703225"/>
            <a:ext cx="8172600" cy="4049100"/>
          </a:xfrm>
          <a:prstGeom prst="rect">
            <a:avLst/>
          </a:prstGeom>
        </p:spPr>
        <p:txBody>
          <a:bodyPr spcFirstLastPara="1" wrap="square" lIns="91425" tIns="91425" rIns="91425" bIns="91425" anchor="t" anchorCtr="0">
            <a:noAutofit/>
          </a:bodyPr>
          <a:lstStyle/>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4. Utility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Utility software provides tools to perform maintenance tasks and improve system performance.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Antivirus software, disk cleanup tools, backup software.</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5. Programming Software: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Programming software includes tools for writing, testing, and debugging software programs.</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Examples:</a:t>
            </a:r>
            <a:r>
              <a:rPr lang="en" sz="1500">
                <a:solidFill>
                  <a:srgbClr val="000000"/>
                </a:solidFill>
                <a:latin typeface="Roboto"/>
                <a:ea typeface="Roboto"/>
                <a:cs typeface="Roboto"/>
                <a:sym typeface="Roboto"/>
              </a:rPr>
              <a:t> Integrated Development Environments (IDEs) like Visual Studio, Eclipse.</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r>
              <a:rPr lang="en" sz="1500">
                <a:solidFill>
                  <a:srgbClr val="000000"/>
                </a:solidFill>
                <a:latin typeface="Roboto"/>
                <a:ea typeface="Roboto"/>
                <a:cs typeface="Roboto"/>
                <a:sym typeface="Roboto"/>
              </a:rPr>
              <a:t>6. Middleware:</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Definition:</a:t>
            </a:r>
            <a:r>
              <a:rPr lang="en" sz="1500">
                <a:solidFill>
                  <a:srgbClr val="000000"/>
                </a:solidFill>
                <a:latin typeface="Roboto"/>
                <a:ea typeface="Roboto"/>
                <a:cs typeface="Roboto"/>
                <a:sym typeface="Roboto"/>
              </a:rPr>
              <a:t> Middleware acts as a bridge between different software applications, allowing them to communicate and share data.</a:t>
            </a:r>
            <a:endParaRPr sz="1500">
              <a:solidFill>
                <a:srgbClr val="000000"/>
              </a:solidFill>
              <a:latin typeface="Roboto"/>
              <a:ea typeface="Roboto"/>
              <a:cs typeface="Roboto"/>
              <a:sym typeface="Roboto"/>
            </a:endParaRPr>
          </a:p>
          <a:p>
            <a:pPr marL="914400" lvl="1" indent="-323850" algn="l" rtl="0">
              <a:lnSpc>
                <a:spcPct val="115000"/>
              </a:lnSpc>
              <a:spcBef>
                <a:spcPts val="0"/>
              </a:spcBef>
              <a:spcAft>
                <a:spcPts val="0"/>
              </a:spcAft>
              <a:buClr>
                <a:srgbClr val="000000"/>
              </a:buClr>
              <a:buSzPts val="1500"/>
              <a:buFont typeface="Roboto"/>
              <a:buChar char="●"/>
            </a:pPr>
            <a:r>
              <a:rPr lang="en" sz="1500" i="1">
                <a:solidFill>
                  <a:srgbClr val="000000"/>
                </a:solidFill>
                <a:latin typeface="Roboto"/>
                <a:ea typeface="Roboto"/>
                <a:cs typeface="Roboto"/>
                <a:sym typeface="Roboto"/>
              </a:rPr>
              <a:t>Example:</a:t>
            </a:r>
            <a:r>
              <a:rPr lang="en" sz="1500">
                <a:solidFill>
                  <a:srgbClr val="000000"/>
                </a:solidFill>
                <a:latin typeface="Roboto"/>
                <a:ea typeface="Roboto"/>
                <a:cs typeface="Roboto"/>
                <a:sym typeface="Roboto"/>
              </a:rPr>
              <a:t> Java EE (Enterprise Edition), Microsoft .NET.</a:t>
            </a:r>
            <a:endParaRPr sz="15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500"/>
              <a:buFont typeface="Roboto"/>
              <a:buNone/>
            </a:pPr>
            <a:endParaRPr sz="1500">
              <a:solidFill>
                <a:srgbClr val="000000"/>
              </a:solidFill>
              <a:latin typeface="Roboto"/>
              <a:ea typeface="Roboto"/>
              <a:cs typeface="Roboto"/>
              <a:sym typeface="Roboto"/>
            </a:endParaRPr>
          </a:p>
          <a:p>
            <a:pPr marL="0" lvl="0" indent="0" algn="l" rtl="0">
              <a:spcBef>
                <a:spcPts val="1500"/>
              </a:spcBef>
              <a:spcAft>
                <a:spcPts val="0"/>
              </a:spcAft>
              <a:buNone/>
            </a:pPr>
            <a:endParaRPr sz="1500" i="1">
              <a:solidFill>
                <a:srgbClr val="000000"/>
              </a:solidFill>
              <a:latin typeface="Roboto"/>
              <a:ea typeface="Roboto"/>
              <a:cs typeface="Roboto"/>
              <a:sym typeface="Roboto"/>
            </a:endParaRPr>
          </a:p>
        </p:txBody>
      </p:sp>
      <p:grpSp>
        <p:nvGrpSpPr>
          <p:cNvPr id="456" name="Google Shape;456;p34"/>
          <p:cNvGrpSpPr/>
          <p:nvPr/>
        </p:nvGrpSpPr>
        <p:grpSpPr>
          <a:xfrm>
            <a:off x="8281404" y="300564"/>
            <a:ext cx="740520" cy="478869"/>
            <a:chOff x="3932929" y="945489"/>
            <a:chExt cx="740520" cy="478869"/>
          </a:xfrm>
        </p:grpSpPr>
        <p:grpSp>
          <p:nvGrpSpPr>
            <p:cNvPr id="457" name="Google Shape;457;p34"/>
            <p:cNvGrpSpPr/>
            <p:nvPr/>
          </p:nvGrpSpPr>
          <p:grpSpPr>
            <a:xfrm>
              <a:off x="3932929" y="945489"/>
              <a:ext cx="740520" cy="123069"/>
              <a:chOff x="3932929" y="945489"/>
              <a:chExt cx="740520" cy="123069"/>
            </a:xfrm>
          </p:grpSpPr>
          <p:sp>
            <p:nvSpPr>
              <p:cNvPr id="458" name="Google Shape;458;p34"/>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4"/>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4"/>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1" name="Google Shape;461;p34"/>
            <p:cNvGrpSpPr/>
            <p:nvPr/>
          </p:nvGrpSpPr>
          <p:grpSpPr>
            <a:xfrm>
              <a:off x="3932929" y="1123389"/>
              <a:ext cx="740520" cy="123069"/>
              <a:chOff x="3932929" y="945489"/>
              <a:chExt cx="740520" cy="123069"/>
            </a:xfrm>
          </p:grpSpPr>
          <p:sp>
            <p:nvSpPr>
              <p:cNvPr id="462" name="Google Shape;462;p34"/>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4"/>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34"/>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5" name="Google Shape;465;p34"/>
            <p:cNvGrpSpPr/>
            <p:nvPr/>
          </p:nvGrpSpPr>
          <p:grpSpPr>
            <a:xfrm>
              <a:off x="3932929" y="1301289"/>
              <a:ext cx="740520" cy="123069"/>
              <a:chOff x="3932929" y="945489"/>
              <a:chExt cx="740520" cy="123069"/>
            </a:xfrm>
          </p:grpSpPr>
          <p:sp>
            <p:nvSpPr>
              <p:cNvPr id="466" name="Google Shape;466;p34"/>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34"/>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34"/>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472"/>
        <p:cNvGrpSpPr/>
        <p:nvPr/>
      </p:nvGrpSpPr>
      <p:grpSpPr>
        <a:xfrm>
          <a:off x="0" y="0"/>
          <a:ext cx="0" cy="0"/>
          <a:chOff x="0" y="0"/>
          <a:chExt cx="0" cy="0"/>
        </a:xfrm>
      </p:grpSpPr>
      <p:sp>
        <p:nvSpPr>
          <p:cNvPr id="473" name="Google Shape;473;p35"/>
          <p:cNvSpPr txBox="1">
            <a:spLocks noGrp="1"/>
          </p:cNvSpPr>
          <p:nvPr>
            <p:ph type="title"/>
          </p:nvPr>
        </p:nvSpPr>
        <p:spPr>
          <a:xfrm>
            <a:off x="720000" y="-125555"/>
            <a:ext cx="7704000" cy="640200"/>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850">
                <a:solidFill>
                  <a:srgbClr val="000000"/>
                </a:solidFill>
                <a:latin typeface="Roboto"/>
                <a:ea typeface="Roboto"/>
                <a:cs typeface="Roboto"/>
                <a:sym typeface="Roboto"/>
              </a:rPr>
              <a:t>Roles of Software</a:t>
            </a:r>
            <a:endParaRPr sz="2850">
              <a:solidFill>
                <a:srgbClr val="000000"/>
              </a:solidFill>
              <a:latin typeface="Roboto"/>
              <a:ea typeface="Roboto"/>
              <a:cs typeface="Roboto"/>
              <a:sym typeface="Roboto"/>
            </a:endParaRPr>
          </a:p>
        </p:txBody>
      </p:sp>
      <p:sp>
        <p:nvSpPr>
          <p:cNvPr id="474" name="Google Shape;474;p35"/>
          <p:cNvSpPr txBox="1">
            <a:spLocks noGrp="1"/>
          </p:cNvSpPr>
          <p:nvPr>
            <p:ph type="subTitle" idx="1"/>
          </p:nvPr>
        </p:nvSpPr>
        <p:spPr>
          <a:xfrm>
            <a:off x="404875" y="474625"/>
            <a:ext cx="8412600" cy="4049100"/>
          </a:xfrm>
          <a:prstGeom prst="rect">
            <a:avLst/>
          </a:prstGeom>
        </p:spPr>
        <p:txBody>
          <a:bodyPr spcFirstLastPara="1" wrap="square" lIns="91425" tIns="91425" rIns="91425" bIns="91425" anchor="t" anchorCtr="0">
            <a:noAutofit/>
          </a:bodyPr>
          <a:lstStyle/>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1. Execution of Instructions: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Software translates user instructions into machine-readable code that the computer's hardware can execute.</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2. User Interface:</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Application software provides a user interface, enabling users to interact with the computer and perform specific tasks.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3. Data Management:</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Software handles the creation, storage, retrieval, and manipulation of data.</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4. Resource Management:</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Operating systems and system software manage hardware resources, ensuring efficient utilization.</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5. Security:</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Software, especially security applications, protects the system from viruses, malware, and unauthorized access.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6. Customization and Adaptability:</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Software allows users to customize their computing experience and adapt the system to their needs.</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7. Innovation and Development:</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b="1">
                <a:solidFill>
                  <a:srgbClr val="000000"/>
                </a:solidFill>
                <a:latin typeface="Roboto"/>
                <a:ea typeface="Roboto"/>
                <a:cs typeface="Roboto"/>
                <a:sym typeface="Roboto"/>
              </a:rPr>
              <a:t>Programming software supports the creation of new applications, contributing to technological innovation.</a:t>
            </a: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b="1">
              <a:solidFill>
                <a:srgbClr val="000000"/>
              </a:solidFill>
              <a:latin typeface="Roboto"/>
              <a:ea typeface="Roboto"/>
              <a:cs typeface="Roboto"/>
              <a:sym typeface="Roboto"/>
            </a:endParaRPr>
          </a:p>
          <a:p>
            <a:pPr marL="0" lvl="0" indent="0" algn="just" rtl="0">
              <a:spcBef>
                <a:spcPts val="1500"/>
              </a:spcBef>
              <a:spcAft>
                <a:spcPts val="0"/>
              </a:spcAft>
              <a:buNone/>
            </a:pPr>
            <a:endParaRPr sz="1200" b="1" i="1">
              <a:solidFill>
                <a:srgbClr val="000000"/>
              </a:solidFill>
              <a:latin typeface="Roboto"/>
              <a:ea typeface="Roboto"/>
              <a:cs typeface="Roboto"/>
              <a:sym typeface="Roboto"/>
            </a:endParaRPr>
          </a:p>
        </p:txBody>
      </p:sp>
      <p:grpSp>
        <p:nvGrpSpPr>
          <p:cNvPr id="475" name="Google Shape;475;p35"/>
          <p:cNvGrpSpPr/>
          <p:nvPr/>
        </p:nvGrpSpPr>
        <p:grpSpPr>
          <a:xfrm>
            <a:off x="8281404" y="300564"/>
            <a:ext cx="740520" cy="478869"/>
            <a:chOff x="3932929" y="945489"/>
            <a:chExt cx="740520" cy="478869"/>
          </a:xfrm>
        </p:grpSpPr>
        <p:grpSp>
          <p:nvGrpSpPr>
            <p:cNvPr id="476" name="Google Shape;476;p35"/>
            <p:cNvGrpSpPr/>
            <p:nvPr/>
          </p:nvGrpSpPr>
          <p:grpSpPr>
            <a:xfrm>
              <a:off x="3932929" y="945489"/>
              <a:ext cx="740520" cy="123069"/>
              <a:chOff x="3932929" y="945489"/>
              <a:chExt cx="740520" cy="123069"/>
            </a:xfrm>
          </p:grpSpPr>
          <p:sp>
            <p:nvSpPr>
              <p:cNvPr id="477" name="Google Shape;477;p3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0" name="Google Shape;480;p35"/>
            <p:cNvGrpSpPr/>
            <p:nvPr/>
          </p:nvGrpSpPr>
          <p:grpSpPr>
            <a:xfrm>
              <a:off x="3932929" y="1123389"/>
              <a:ext cx="740520" cy="123069"/>
              <a:chOff x="3932929" y="945489"/>
              <a:chExt cx="740520" cy="123069"/>
            </a:xfrm>
          </p:grpSpPr>
          <p:sp>
            <p:nvSpPr>
              <p:cNvPr id="481" name="Google Shape;481;p3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4" name="Google Shape;484;p35"/>
            <p:cNvGrpSpPr/>
            <p:nvPr/>
          </p:nvGrpSpPr>
          <p:grpSpPr>
            <a:xfrm>
              <a:off x="3932929" y="1301289"/>
              <a:ext cx="740520" cy="123069"/>
              <a:chOff x="3932929" y="945489"/>
              <a:chExt cx="740520" cy="123069"/>
            </a:xfrm>
          </p:grpSpPr>
          <p:sp>
            <p:nvSpPr>
              <p:cNvPr id="485" name="Google Shape;485;p35"/>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5"/>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5"/>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Google Shape;492;p36"/>
          <p:cNvSpPr txBox="1">
            <a:spLocks noGrp="1"/>
          </p:cNvSpPr>
          <p:nvPr>
            <p:ph type="title"/>
          </p:nvPr>
        </p:nvSpPr>
        <p:spPr>
          <a:xfrm>
            <a:off x="720000" y="-5"/>
            <a:ext cx="7704000" cy="640200"/>
          </a:xfrm>
          <a:prstGeom prst="rect">
            <a:avLst/>
          </a:prstGeom>
        </p:spPr>
        <p:txBody>
          <a:bodyPr spcFirstLastPara="1" wrap="square" lIns="91425" tIns="91425" rIns="91425" bIns="91425" anchor="t" anchorCtr="0">
            <a:noAutofit/>
          </a:bodyPr>
          <a:lstStyle/>
          <a:p>
            <a:pPr marL="0" lvl="0" indent="0" algn="ctr" rtl="0">
              <a:lnSpc>
                <a:spcPct val="160000"/>
              </a:lnSpc>
              <a:spcBef>
                <a:spcPts val="1400"/>
              </a:spcBef>
              <a:spcAft>
                <a:spcPts val="400"/>
              </a:spcAft>
              <a:buNone/>
            </a:pPr>
            <a:r>
              <a:rPr lang="en" sz="2450">
                <a:solidFill>
                  <a:srgbClr val="000000"/>
                </a:solidFill>
                <a:latin typeface="Roboto"/>
                <a:ea typeface="Roboto"/>
                <a:cs typeface="Roboto"/>
                <a:sym typeface="Roboto"/>
              </a:rPr>
              <a:t>Software Development Life Cycle:</a:t>
            </a:r>
            <a:endParaRPr sz="3650">
              <a:solidFill>
                <a:srgbClr val="000000"/>
              </a:solidFill>
              <a:latin typeface="Roboto"/>
              <a:ea typeface="Roboto"/>
              <a:cs typeface="Roboto"/>
              <a:sym typeface="Roboto"/>
            </a:endParaRPr>
          </a:p>
        </p:txBody>
      </p:sp>
      <p:sp>
        <p:nvSpPr>
          <p:cNvPr id="493" name="Google Shape;493;p36"/>
          <p:cNvSpPr txBox="1">
            <a:spLocks noGrp="1"/>
          </p:cNvSpPr>
          <p:nvPr>
            <p:ph type="subTitle" idx="1"/>
          </p:nvPr>
        </p:nvSpPr>
        <p:spPr>
          <a:xfrm>
            <a:off x="365700" y="779425"/>
            <a:ext cx="8412600" cy="4049100"/>
          </a:xfrm>
          <a:prstGeom prst="rect">
            <a:avLst/>
          </a:prstGeom>
        </p:spPr>
        <p:txBody>
          <a:bodyPr spcFirstLastPara="1" wrap="square" lIns="91425" tIns="91425" rIns="91425" bIns="91425" anchor="t" anchorCtr="0">
            <a:noAutofit/>
          </a:bodyPr>
          <a:lstStyle/>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1. Analysis:</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Identifying requirements and planning the software.</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2. Design:</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Creating a blueprint for the software's structure and functionality.</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3. Coding:</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Writing the actual code that the computer will execute.</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4. Testing:</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Verifying that the software behaves as expected and identifying and fixing bugs.</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5. Deployment:</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Releasing the software for use.</a:t>
            </a:r>
            <a:endParaRPr sz="13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300"/>
              <a:buFont typeface="Roboto"/>
              <a:buNone/>
            </a:pPr>
            <a:r>
              <a:rPr lang="en" sz="1300">
                <a:solidFill>
                  <a:srgbClr val="000000"/>
                </a:solidFill>
                <a:latin typeface="Roboto"/>
                <a:ea typeface="Roboto"/>
                <a:cs typeface="Roboto"/>
                <a:sym typeface="Roboto"/>
              </a:rPr>
              <a:t>6. Maintenance:</a:t>
            </a:r>
            <a:endParaRPr sz="1300">
              <a:solidFill>
                <a:srgbClr val="000000"/>
              </a:solidFill>
              <a:latin typeface="Roboto"/>
              <a:ea typeface="Roboto"/>
              <a:cs typeface="Roboto"/>
              <a:sym typeface="Roboto"/>
            </a:endParaRPr>
          </a:p>
          <a:p>
            <a:pPr marL="914400" lvl="1" indent="-311150" algn="l" rtl="0">
              <a:lnSpc>
                <a:spcPct val="115000"/>
              </a:lnSpc>
              <a:spcBef>
                <a:spcPts val="0"/>
              </a:spcBef>
              <a:spcAft>
                <a:spcPts val="0"/>
              </a:spcAft>
              <a:buClr>
                <a:srgbClr val="000000"/>
              </a:buClr>
              <a:buSzPts val="1300"/>
              <a:buFont typeface="Roboto"/>
              <a:buChar char="●"/>
            </a:pPr>
            <a:r>
              <a:rPr lang="en" sz="1300">
                <a:solidFill>
                  <a:srgbClr val="000000"/>
                </a:solidFill>
                <a:latin typeface="Roboto"/>
                <a:ea typeface="Roboto"/>
                <a:cs typeface="Roboto"/>
                <a:sym typeface="Roboto"/>
              </a:rPr>
              <a:t>Providing ongoing support, updates, and improvements.</a:t>
            </a:r>
            <a:endParaRPr sz="1300">
              <a:solidFill>
                <a:srgbClr val="000000"/>
              </a:solidFill>
              <a:latin typeface="Roboto"/>
              <a:ea typeface="Roboto"/>
              <a:cs typeface="Roboto"/>
              <a:sym typeface="Roboto"/>
            </a:endParaRPr>
          </a:p>
          <a:p>
            <a:pPr marL="0" lvl="0" indent="0" algn="l" rtl="0">
              <a:lnSpc>
                <a:spcPct val="175000"/>
              </a:lnSpc>
              <a:spcBef>
                <a:spcPts val="1500"/>
              </a:spcBef>
              <a:spcAft>
                <a:spcPts val="0"/>
              </a:spcAft>
              <a:buNone/>
            </a:pPr>
            <a:r>
              <a:rPr lang="en" sz="1300">
                <a:solidFill>
                  <a:srgbClr val="000000"/>
                </a:solidFill>
                <a:latin typeface="Roboto"/>
                <a:ea typeface="Roboto"/>
                <a:cs typeface="Roboto"/>
                <a:sym typeface="Roboto"/>
              </a:rPr>
              <a:t>Understanding software is crucial for users and developers alike, as it forms the bridge between human intent and machine execution in the world of computing.</a:t>
            </a:r>
            <a:endParaRPr sz="1300">
              <a:solidFill>
                <a:srgbClr val="000000"/>
              </a:solidFill>
              <a:latin typeface="Roboto"/>
              <a:ea typeface="Roboto"/>
              <a:cs typeface="Roboto"/>
              <a:sym typeface="Roboto"/>
            </a:endParaRPr>
          </a:p>
          <a:p>
            <a:pPr marL="0" lvl="0" indent="0" algn="just" rtl="0">
              <a:spcBef>
                <a:spcPts val="0"/>
              </a:spcBef>
              <a:spcAft>
                <a:spcPts val="0"/>
              </a:spcAft>
              <a:buNone/>
            </a:pPr>
            <a:endParaRPr b="1">
              <a:solidFill>
                <a:srgbClr val="000000"/>
              </a:solidFill>
              <a:latin typeface="Roboto"/>
              <a:ea typeface="Roboto"/>
              <a:cs typeface="Roboto"/>
              <a:sym typeface="Roboto"/>
            </a:endParaRPr>
          </a:p>
        </p:txBody>
      </p:sp>
      <p:grpSp>
        <p:nvGrpSpPr>
          <p:cNvPr id="494" name="Google Shape;494;p36"/>
          <p:cNvGrpSpPr/>
          <p:nvPr/>
        </p:nvGrpSpPr>
        <p:grpSpPr>
          <a:xfrm>
            <a:off x="8281404" y="300564"/>
            <a:ext cx="740520" cy="478869"/>
            <a:chOff x="3932929" y="945489"/>
            <a:chExt cx="740520" cy="478869"/>
          </a:xfrm>
        </p:grpSpPr>
        <p:grpSp>
          <p:nvGrpSpPr>
            <p:cNvPr id="495" name="Google Shape;495;p36"/>
            <p:cNvGrpSpPr/>
            <p:nvPr/>
          </p:nvGrpSpPr>
          <p:grpSpPr>
            <a:xfrm>
              <a:off x="3932929" y="945489"/>
              <a:ext cx="740520" cy="123069"/>
              <a:chOff x="3932929" y="945489"/>
              <a:chExt cx="740520" cy="123069"/>
            </a:xfrm>
          </p:grpSpPr>
          <p:sp>
            <p:nvSpPr>
              <p:cNvPr id="496" name="Google Shape;496;p3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9" name="Google Shape;499;p36"/>
            <p:cNvGrpSpPr/>
            <p:nvPr/>
          </p:nvGrpSpPr>
          <p:grpSpPr>
            <a:xfrm>
              <a:off x="3932929" y="1123389"/>
              <a:ext cx="740520" cy="123069"/>
              <a:chOff x="3932929" y="945489"/>
              <a:chExt cx="740520" cy="123069"/>
            </a:xfrm>
          </p:grpSpPr>
          <p:sp>
            <p:nvSpPr>
              <p:cNvPr id="500" name="Google Shape;500;p3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3" name="Google Shape;503;p36"/>
            <p:cNvGrpSpPr/>
            <p:nvPr/>
          </p:nvGrpSpPr>
          <p:grpSpPr>
            <a:xfrm>
              <a:off x="3932929" y="1301289"/>
              <a:ext cx="740520" cy="123069"/>
              <a:chOff x="3932929" y="945489"/>
              <a:chExt cx="740520" cy="123069"/>
            </a:xfrm>
          </p:grpSpPr>
          <p:sp>
            <p:nvSpPr>
              <p:cNvPr id="504" name="Google Shape;504;p3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Picture </a:t>
            </a:r>
            <a:r>
              <a:rPr lang="en-US" dirty="0" err="1" smtClean="0"/>
              <a:t>abhi</a:t>
            </a:r>
            <a:r>
              <a:rPr lang="en-US" dirty="0" smtClean="0"/>
              <a:t> </a:t>
            </a:r>
            <a:r>
              <a:rPr lang="en-US" dirty="0" err="1" smtClean="0"/>
              <a:t>baaki</a:t>
            </a:r>
            <a:r>
              <a:rPr lang="en-US" dirty="0" smtClean="0"/>
              <a:t> </a:t>
            </a:r>
            <a:r>
              <a:rPr lang="en-US" dirty="0" err="1" smtClean="0"/>
              <a:t>hai</a:t>
            </a:r>
            <a:r>
              <a:rPr lang="en-US" dirty="0" smtClean="0"/>
              <a:t> …..</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1"/>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p:txBody>
      </p:sp>
      <p:sp>
        <p:nvSpPr>
          <p:cNvPr id="163" name="Google Shape;163;p21"/>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500">
                <a:solidFill>
                  <a:srgbClr val="0F0F0F"/>
                </a:solidFill>
                <a:latin typeface="Roboto"/>
                <a:ea typeface="Roboto"/>
                <a:cs typeface="Roboto"/>
                <a:sym typeface="Roboto"/>
              </a:rPr>
              <a:t>A computer is a programmable electronic device designed to process, store, and retrieve data. </a:t>
            </a:r>
            <a:endParaRPr sz="1500">
              <a:solidFill>
                <a:srgbClr val="0F0F0F"/>
              </a:solidFill>
              <a:latin typeface="Roboto"/>
              <a:ea typeface="Roboto"/>
              <a:cs typeface="Roboto"/>
              <a:sym typeface="Roboto"/>
            </a:endParaRPr>
          </a:p>
          <a:p>
            <a:pPr marL="0" lvl="0" indent="0" algn="just" rtl="0">
              <a:spcBef>
                <a:spcPts val="0"/>
              </a:spcBef>
              <a:spcAft>
                <a:spcPts val="0"/>
              </a:spcAft>
              <a:buNone/>
            </a:pPr>
            <a:endParaRPr sz="1500">
              <a:solidFill>
                <a:srgbClr val="0F0F0F"/>
              </a:solidFill>
              <a:latin typeface="Roboto"/>
              <a:ea typeface="Roboto"/>
              <a:cs typeface="Roboto"/>
              <a:sym typeface="Roboto"/>
            </a:endParaRPr>
          </a:p>
          <a:p>
            <a:pPr marL="0" lvl="0" indent="0" algn="just" rtl="0">
              <a:spcBef>
                <a:spcPts val="0"/>
              </a:spcBef>
              <a:spcAft>
                <a:spcPts val="0"/>
              </a:spcAft>
              <a:buNone/>
            </a:pPr>
            <a:r>
              <a:rPr lang="en" sz="1500">
                <a:solidFill>
                  <a:srgbClr val="0F0F0F"/>
                </a:solidFill>
                <a:latin typeface="Roboto"/>
                <a:ea typeface="Roboto"/>
                <a:cs typeface="Roboto"/>
                <a:sym typeface="Roboto"/>
              </a:rPr>
              <a:t>It can perform a wide range of tasks and calculations, following a set of instructions called a program. </a:t>
            </a:r>
            <a:endParaRPr sz="1500">
              <a:solidFill>
                <a:srgbClr val="0F0F0F"/>
              </a:solidFill>
              <a:latin typeface="Roboto"/>
              <a:ea typeface="Roboto"/>
              <a:cs typeface="Roboto"/>
              <a:sym typeface="Roboto"/>
            </a:endParaRPr>
          </a:p>
          <a:p>
            <a:pPr marL="0" lvl="0" indent="0" algn="just" rtl="0">
              <a:spcBef>
                <a:spcPts val="0"/>
              </a:spcBef>
              <a:spcAft>
                <a:spcPts val="0"/>
              </a:spcAft>
              <a:buNone/>
            </a:pPr>
            <a:endParaRPr sz="1500">
              <a:solidFill>
                <a:srgbClr val="0F0F0F"/>
              </a:solidFill>
              <a:latin typeface="Roboto"/>
              <a:ea typeface="Roboto"/>
              <a:cs typeface="Roboto"/>
              <a:sym typeface="Roboto"/>
            </a:endParaRPr>
          </a:p>
          <a:p>
            <a:pPr marL="0" lvl="0" indent="0" algn="just" rtl="0">
              <a:spcBef>
                <a:spcPts val="0"/>
              </a:spcBef>
              <a:spcAft>
                <a:spcPts val="0"/>
              </a:spcAft>
              <a:buNone/>
            </a:pPr>
            <a:r>
              <a:rPr lang="en" sz="1500">
                <a:solidFill>
                  <a:srgbClr val="0F0F0F"/>
                </a:solidFill>
                <a:latin typeface="Roboto"/>
                <a:ea typeface="Roboto"/>
                <a:cs typeface="Roboto"/>
                <a:sym typeface="Roboto"/>
              </a:rPr>
              <a:t>Computers come in various sizes and forms, from personal computers and laptops to servers and supercomputers.</a:t>
            </a:r>
            <a:endParaRPr sz="1500"/>
          </a:p>
        </p:txBody>
      </p:sp>
      <p:sp>
        <p:nvSpPr>
          <p:cNvPr id="164" name="Google Shape;164;p21"/>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 name="Google Shape;165;p21"/>
          <p:cNvGrpSpPr/>
          <p:nvPr/>
        </p:nvGrpSpPr>
        <p:grpSpPr>
          <a:xfrm>
            <a:off x="79562" y="3850293"/>
            <a:ext cx="811927" cy="753197"/>
            <a:chOff x="4932662" y="2251593"/>
            <a:chExt cx="811927" cy="753197"/>
          </a:xfrm>
        </p:grpSpPr>
        <p:sp>
          <p:nvSpPr>
            <p:cNvPr id="166" name="Google Shape;166;p21"/>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21"/>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1"/>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1"/>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21"/>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22"/>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
        <p:nvSpPr>
          <p:cNvPr id="176" name="Google Shape;176;p22"/>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just"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1.Hardware:</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This includes physical components like the Central Processing Unit (CPU), memory (RAM), storage devices (hard drives or SSDs), input devices (keyboard, mouse), output devices (monitor, printer), and other peripherals.</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2. Software:</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Software refers to the set of instructions that tell the computer what tasks to perform. This includes operating systems (e.g., Windows, macOS, Linux), system software (e.g., device drivers), and application software (e.g., word processors, web browsers).</a:t>
            </a:r>
            <a:endParaRPr sz="1200">
              <a:solidFill>
                <a:srgbClr val="0F0F0F"/>
              </a:solidFill>
              <a:latin typeface="Roboto"/>
              <a:ea typeface="Roboto"/>
              <a:cs typeface="Roboto"/>
              <a:sym typeface="Roboto"/>
            </a:endParaRPr>
          </a:p>
        </p:txBody>
      </p:sp>
      <p:sp>
        <p:nvSpPr>
          <p:cNvPr id="177" name="Google Shape;177;p22"/>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8" name="Google Shape;178;p22"/>
          <p:cNvGrpSpPr/>
          <p:nvPr/>
        </p:nvGrpSpPr>
        <p:grpSpPr>
          <a:xfrm>
            <a:off x="79562" y="3850293"/>
            <a:ext cx="811927" cy="753197"/>
            <a:chOff x="4932662" y="2251593"/>
            <a:chExt cx="811927" cy="753197"/>
          </a:xfrm>
        </p:grpSpPr>
        <p:sp>
          <p:nvSpPr>
            <p:cNvPr id="179" name="Google Shape;179;p22"/>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22"/>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22"/>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22"/>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22"/>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3"/>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just"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3. Data:</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Computers process and store data, which can be in the form of text, numbers, images, videos, or any other type of information. Data is manipulated and transformed by the computer based on the instructions provided by software.</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4. Processing:</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The CPU is the "brain" of the computer, responsible for executing instructions and performing calculations. Processing power is a key factor in determining a computer's performance.</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p:txBody>
      </p:sp>
      <p:sp>
        <p:nvSpPr>
          <p:cNvPr id="189" name="Google Shape;189;p23"/>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23"/>
          <p:cNvGrpSpPr/>
          <p:nvPr/>
        </p:nvGrpSpPr>
        <p:grpSpPr>
          <a:xfrm>
            <a:off x="79562" y="3850293"/>
            <a:ext cx="811927" cy="753197"/>
            <a:chOff x="4932662" y="2251593"/>
            <a:chExt cx="811927" cy="753197"/>
          </a:xfrm>
        </p:grpSpPr>
        <p:sp>
          <p:nvSpPr>
            <p:cNvPr id="191" name="Google Shape;191;p23"/>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3"/>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23"/>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23"/>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23"/>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6" name="Google Shape;196;p23"/>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4"/>
          <p:cNvSpPr txBox="1">
            <a:spLocks noGrp="1"/>
          </p:cNvSpPr>
          <p:nvPr>
            <p:ph type="subTitle" idx="1"/>
          </p:nvPr>
        </p:nvSpPr>
        <p:spPr>
          <a:xfrm>
            <a:off x="4622250" y="540000"/>
            <a:ext cx="3801900" cy="40635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l" rtl="0">
              <a:spcBef>
                <a:spcPts val="1500"/>
              </a:spcBef>
              <a:spcAft>
                <a:spcPts val="0"/>
              </a:spcAft>
              <a:buClr>
                <a:srgbClr val="000000"/>
              </a:buClr>
              <a:buSzPts val="1200"/>
              <a:buFont typeface="Roboto"/>
              <a:buNone/>
            </a:pPr>
            <a:r>
              <a:rPr lang="en" sz="1200">
                <a:solidFill>
                  <a:srgbClr val="000000"/>
                </a:solidFill>
                <a:latin typeface="Roboto"/>
                <a:ea typeface="Roboto"/>
                <a:cs typeface="Roboto"/>
                <a:sym typeface="Roboto"/>
              </a:rPr>
              <a:t>5. Storage:</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Computers use storage devices to save data persistently. This can include hard drives, solid-state drives (SSDs), or other forms of storage media.</a:t>
            </a: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l" rtl="0">
              <a:spcBef>
                <a:spcPts val="0"/>
              </a:spcBef>
              <a:spcAft>
                <a:spcPts val="0"/>
              </a:spcAft>
              <a:buClr>
                <a:srgbClr val="000000"/>
              </a:buClr>
              <a:buSzPts val="1200"/>
              <a:buFont typeface="Roboto"/>
              <a:buNone/>
            </a:pPr>
            <a:r>
              <a:rPr lang="en" sz="1200">
                <a:solidFill>
                  <a:srgbClr val="000000"/>
                </a:solidFill>
                <a:latin typeface="Roboto"/>
                <a:ea typeface="Roboto"/>
                <a:cs typeface="Roboto"/>
                <a:sym typeface="Roboto"/>
              </a:rPr>
              <a:t>6. Input and Output:</a:t>
            </a:r>
            <a:endParaRPr sz="1200">
              <a:solidFill>
                <a:srgbClr val="000000"/>
              </a:solidFill>
              <a:latin typeface="Roboto"/>
              <a:ea typeface="Roboto"/>
              <a:cs typeface="Roboto"/>
              <a:sym typeface="Roboto"/>
            </a:endParaRPr>
          </a:p>
          <a:p>
            <a:pPr marL="914400" lvl="1" indent="-304800" algn="l" rtl="0">
              <a:lnSpc>
                <a:spcPct val="115000"/>
              </a:lnSpc>
              <a:spcBef>
                <a:spcPts val="0"/>
              </a:spcBef>
              <a:spcAft>
                <a:spcPts val="0"/>
              </a:spcAft>
              <a:buClr>
                <a:srgbClr val="000000"/>
              </a:buClr>
              <a:buSzPts val="1200"/>
              <a:buFont typeface="Roboto"/>
              <a:buChar char="●"/>
            </a:pPr>
            <a:r>
              <a:rPr lang="en" sz="1200">
                <a:solidFill>
                  <a:srgbClr val="000000"/>
                </a:solidFill>
                <a:latin typeface="Roboto"/>
                <a:ea typeface="Roboto"/>
                <a:cs typeface="Roboto"/>
                <a:sym typeface="Roboto"/>
              </a:rPr>
              <a:t>Input devices allow users to interact with the computer, providing data or commands. Output devices display the results or provide information to the user.</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p:txBody>
      </p:sp>
      <p:sp>
        <p:nvSpPr>
          <p:cNvPr id="202" name="Google Shape;202;p24"/>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3" name="Google Shape;203;p24"/>
          <p:cNvGrpSpPr/>
          <p:nvPr/>
        </p:nvGrpSpPr>
        <p:grpSpPr>
          <a:xfrm>
            <a:off x="79562" y="3850293"/>
            <a:ext cx="811927" cy="753197"/>
            <a:chOff x="4932662" y="2251593"/>
            <a:chExt cx="811927" cy="753197"/>
          </a:xfrm>
        </p:grpSpPr>
        <p:sp>
          <p:nvSpPr>
            <p:cNvPr id="204" name="Google Shape;204;p24"/>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24"/>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4"/>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4"/>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4"/>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9" name="Google Shape;209;p24"/>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5"/>
          <p:cNvSpPr txBox="1">
            <a:spLocks noGrp="1"/>
          </p:cNvSpPr>
          <p:nvPr>
            <p:ph type="subTitle" idx="1"/>
          </p:nvPr>
        </p:nvSpPr>
        <p:spPr>
          <a:xfrm>
            <a:off x="4622250" y="385800"/>
            <a:ext cx="3801900" cy="4500600"/>
          </a:xfrm>
          <a:prstGeom prst="rect">
            <a:avLst/>
          </a:prstGeom>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just" rtl="0">
              <a:spcBef>
                <a:spcPts val="0"/>
              </a:spcBef>
              <a:spcAft>
                <a:spcPts val="0"/>
              </a:spcAft>
              <a:buNone/>
            </a:pPr>
            <a:r>
              <a:rPr lang="en" sz="1200" dirty="0">
                <a:solidFill>
                  <a:srgbClr val="0F0F0F"/>
                </a:solidFill>
                <a:latin typeface="Roboto"/>
                <a:ea typeface="Roboto"/>
                <a:cs typeface="Roboto"/>
                <a:sym typeface="Roboto"/>
              </a:rPr>
              <a:t>Here are some key components and characteristics of a computer:</a:t>
            </a:r>
            <a:endParaRPr sz="1200">
              <a:solidFill>
                <a:srgbClr val="0F0F0F"/>
              </a:solidFill>
              <a:latin typeface="Roboto"/>
              <a:ea typeface="Roboto"/>
              <a:cs typeface="Roboto"/>
              <a:sym typeface="Roboto"/>
            </a:endParaRPr>
          </a:p>
          <a:p>
            <a:pPr marL="457200" lvl="0" indent="-228600" algn="just" rtl="0">
              <a:spcBef>
                <a:spcPts val="1500"/>
              </a:spcBef>
              <a:spcAft>
                <a:spcPts val="0"/>
              </a:spcAft>
              <a:buClr>
                <a:srgbClr val="000000"/>
              </a:buClr>
              <a:buSzPts val="1200"/>
              <a:buFont typeface="Roboto"/>
              <a:buNone/>
            </a:pPr>
            <a:r>
              <a:rPr lang="en" sz="1200" dirty="0">
                <a:solidFill>
                  <a:srgbClr val="000000"/>
                </a:solidFill>
                <a:latin typeface="Roboto"/>
                <a:ea typeface="Roboto"/>
                <a:cs typeface="Roboto"/>
                <a:sym typeface="Roboto"/>
              </a:rPr>
              <a:t>7. Networking:</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dirty="0">
                <a:solidFill>
                  <a:srgbClr val="000000"/>
                </a:solidFill>
                <a:latin typeface="Roboto"/>
                <a:ea typeface="Roboto"/>
                <a:cs typeface="Roboto"/>
                <a:sym typeface="Roboto"/>
              </a:rPr>
              <a:t>Many computers are connected to networks, allowing them to communicate and share information. This is crucial for tasks like accessing the internet, file sharing, and communication between devices.</a:t>
            </a: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r>
              <a:rPr lang="en" sz="1200" dirty="0">
                <a:solidFill>
                  <a:srgbClr val="000000"/>
                </a:solidFill>
                <a:latin typeface="Roboto"/>
                <a:ea typeface="Roboto"/>
                <a:cs typeface="Roboto"/>
                <a:sym typeface="Roboto"/>
              </a:rPr>
              <a:t>8. Programming:</a:t>
            </a:r>
            <a:endParaRPr sz="1200">
              <a:solidFill>
                <a:srgbClr val="000000"/>
              </a:solidFill>
              <a:latin typeface="Roboto"/>
              <a:ea typeface="Roboto"/>
              <a:cs typeface="Roboto"/>
              <a:sym typeface="Roboto"/>
            </a:endParaRPr>
          </a:p>
          <a:p>
            <a:pPr marL="914400" lvl="1" indent="-304800" algn="just" rtl="0">
              <a:lnSpc>
                <a:spcPct val="115000"/>
              </a:lnSpc>
              <a:spcBef>
                <a:spcPts val="0"/>
              </a:spcBef>
              <a:spcAft>
                <a:spcPts val="0"/>
              </a:spcAft>
              <a:buClr>
                <a:srgbClr val="000000"/>
              </a:buClr>
              <a:buSzPts val="1200"/>
              <a:buFont typeface="Roboto"/>
              <a:buChar char="●"/>
            </a:pPr>
            <a:r>
              <a:rPr lang="en" sz="1200" dirty="0">
                <a:solidFill>
                  <a:srgbClr val="000000"/>
                </a:solidFill>
                <a:latin typeface="Roboto"/>
                <a:ea typeface="Roboto"/>
                <a:cs typeface="Roboto"/>
                <a:sym typeface="Roboto"/>
              </a:rPr>
              <a:t>Computers can be programmed to perform specific tasks. Programming involves creating sets of instructions (code) that the computer can execute.</a:t>
            </a:r>
            <a:endParaRPr sz="1200">
              <a:solidFill>
                <a:srgbClr val="000000"/>
              </a:solidFill>
              <a:latin typeface="Roboto"/>
              <a:ea typeface="Roboto"/>
              <a:cs typeface="Roboto"/>
              <a:sym typeface="Roboto"/>
            </a:endParaRPr>
          </a:p>
          <a:p>
            <a:pPr marL="0" lvl="0" indent="0" algn="just" rtl="0">
              <a:spcBef>
                <a:spcPts val="1500"/>
              </a:spcBef>
              <a:spcAft>
                <a:spcPts val="0"/>
              </a:spcAft>
              <a:buNone/>
            </a:pPr>
            <a:r>
              <a:rPr lang="en" sz="1200" dirty="0">
                <a:solidFill>
                  <a:srgbClr val="000000"/>
                </a:solidFill>
                <a:latin typeface="Roboto"/>
                <a:ea typeface="Roboto"/>
                <a:cs typeface="Roboto"/>
                <a:sym typeface="Roboto"/>
              </a:rPr>
              <a:t>Computers have become an integral part of daily life, playing roles in various fields such as business, education, entertainment, research, and more. They continue to evolve in terms of capabilities, size, and functionality.</a:t>
            </a:r>
            <a:endParaRPr sz="1200">
              <a:solidFill>
                <a:srgbClr val="000000"/>
              </a:solidFill>
              <a:latin typeface="Roboto"/>
              <a:ea typeface="Roboto"/>
              <a:cs typeface="Roboto"/>
              <a:sym typeface="Roboto"/>
            </a:endParaRPr>
          </a:p>
          <a:p>
            <a:pPr marL="457200" lvl="0" indent="-228600" algn="l" rtl="0">
              <a:spcBef>
                <a:spcPts val="150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a:p>
            <a:pPr marL="457200" lvl="0" indent="-228600" algn="just" rtl="0">
              <a:spcBef>
                <a:spcPts val="0"/>
              </a:spcBef>
              <a:spcAft>
                <a:spcPts val="0"/>
              </a:spcAft>
              <a:buClr>
                <a:srgbClr val="000000"/>
              </a:buClr>
              <a:buSzPts val="1200"/>
              <a:buFont typeface="Roboto"/>
              <a:buNone/>
            </a:pPr>
            <a:endParaRPr sz="1200">
              <a:solidFill>
                <a:srgbClr val="000000"/>
              </a:solidFill>
              <a:latin typeface="Roboto"/>
              <a:ea typeface="Roboto"/>
              <a:cs typeface="Roboto"/>
              <a:sym typeface="Roboto"/>
            </a:endParaRPr>
          </a:p>
        </p:txBody>
      </p:sp>
      <p:sp>
        <p:nvSpPr>
          <p:cNvPr id="215" name="Google Shape;215;p25"/>
          <p:cNvSpPr/>
          <p:nvPr/>
        </p:nvSpPr>
        <p:spPr>
          <a:xfrm>
            <a:off x="524212" y="3498793"/>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 name="Google Shape;216;p25"/>
          <p:cNvGrpSpPr/>
          <p:nvPr/>
        </p:nvGrpSpPr>
        <p:grpSpPr>
          <a:xfrm>
            <a:off x="79562" y="3850293"/>
            <a:ext cx="811927" cy="753197"/>
            <a:chOff x="4932662" y="2251593"/>
            <a:chExt cx="811927" cy="753197"/>
          </a:xfrm>
        </p:grpSpPr>
        <p:sp>
          <p:nvSpPr>
            <p:cNvPr id="217" name="Google Shape;217;p25"/>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5"/>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25"/>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25"/>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25"/>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2" name="Google Shape;222;p25"/>
          <p:cNvSpPr txBox="1">
            <a:spLocks noGrp="1"/>
          </p:cNvSpPr>
          <p:nvPr>
            <p:ph type="title"/>
          </p:nvPr>
        </p:nvSpPr>
        <p:spPr>
          <a:xfrm>
            <a:off x="720000" y="1362950"/>
            <a:ext cx="3598800" cy="187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Computer?</a:t>
            </a:r>
            <a:endParaRPr/>
          </a:p>
          <a:p>
            <a:pPr marL="0" lvl="0" indent="0" algn="ctr" rtl="0">
              <a:lnSpc>
                <a:spcPct val="115000"/>
              </a:lnSpc>
              <a:spcBef>
                <a:spcPts val="0"/>
              </a:spcBef>
              <a:spcAft>
                <a:spcPts val="0"/>
              </a:spcAft>
              <a:buNone/>
            </a:pPr>
            <a:r>
              <a:rPr lang="en" sz="1300">
                <a:solidFill>
                  <a:srgbClr val="0F0F0F"/>
                </a:solidFill>
                <a:latin typeface="Roboto"/>
                <a:ea typeface="Roboto"/>
                <a:cs typeface="Roboto"/>
                <a:sym typeface="Roboto"/>
              </a:rPr>
              <a:t>key components and characteristics </a:t>
            </a:r>
            <a:endParaRPr sz="4900"/>
          </a:p>
          <a:p>
            <a:pPr marL="0" lvl="0" indent="0" algn="l" rtl="0">
              <a:spcBef>
                <a:spcPts val="0"/>
              </a:spcBef>
              <a:spcAft>
                <a:spcPts val="0"/>
              </a:spcAft>
              <a:buNone/>
            </a:pPr>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844" y="4111900"/>
            <a:ext cx="8209868" cy="817304"/>
          </a:xfrm>
        </p:spPr>
        <p:txBody>
          <a:bodyPr/>
          <a:lstStyle/>
          <a:p>
            <a:pPr algn="ctr"/>
            <a:r>
              <a:rPr lang="en-IN" sz="1600" b="1" dirty="0" smtClean="0">
                <a:solidFill>
                  <a:srgbClr val="002060"/>
                </a:solidFill>
              </a:rPr>
              <a:t>: Hi, I'm </a:t>
            </a:r>
            <a:r>
              <a:rPr lang="en-IN" sz="1600" b="1" dirty="0" err="1" smtClean="0">
                <a:solidFill>
                  <a:srgbClr val="002060"/>
                </a:solidFill>
              </a:rPr>
              <a:t>Chitti</a:t>
            </a:r>
            <a:r>
              <a:rPr lang="en-IN" sz="1600" b="1" dirty="0" smtClean="0">
                <a:solidFill>
                  <a:srgbClr val="002060"/>
                </a:solidFill>
              </a:rPr>
              <a:t> the Robot. Speed 1 terahertz, memory 1 </a:t>
            </a:r>
            <a:r>
              <a:rPr lang="en-IN" sz="1600" b="1" dirty="0" err="1" smtClean="0">
                <a:solidFill>
                  <a:srgbClr val="002060"/>
                </a:solidFill>
              </a:rPr>
              <a:t>zigabyte</a:t>
            </a:r>
            <a:r>
              <a:rPr lang="en-IN" sz="1600" b="1" dirty="0" smtClean="0">
                <a:solidFill>
                  <a:srgbClr val="002060"/>
                </a:solidFill>
              </a:rPr>
              <a:t> – </a:t>
            </a:r>
          </a:p>
          <a:p>
            <a:pPr algn="ctr"/>
            <a:r>
              <a:rPr lang="en-IN" sz="1600" b="1" dirty="0" smtClean="0">
                <a:solidFill>
                  <a:srgbClr val="002060"/>
                </a:solidFill>
              </a:rPr>
              <a:t>I </a:t>
            </a:r>
            <a:r>
              <a:rPr lang="en" sz="1600" b="1" dirty="0" smtClean="0">
                <a:solidFill>
                  <a:srgbClr val="002060"/>
                </a:solidFill>
                <a:latin typeface="Roboto"/>
                <a:ea typeface="Roboto"/>
                <a:cs typeface="Roboto"/>
                <a:sym typeface="Roboto"/>
              </a:rPr>
              <a:t>continue </a:t>
            </a:r>
            <a:r>
              <a:rPr lang="en" sz="1600" b="1" dirty="0" smtClean="0">
                <a:solidFill>
                  <a:srgbClr val="002060"/>
                </a:solidFill>
                <a:latin typeface="Roboto"/>
                <a:ea typeface="Roboto"/>
                <a:cs typeface="Roboto"/>
                <a:sym typeface="Roboto"/>
              </a:rPr>
              <a:t>to evolve in terms of </a:t>
            </a:r>
            <a:r>
              <a:rPr lang="en" sz="1600" b="1" dirty="0" smtClean="0">
                <a:solidFill>
                  <a:srgbClr val="002060"/>
                </a:solidFill>
                <a:latin typeface="Roboto"/>
                <a:ea typeface="Roboto"/>
                <a:cs typeface="Roboto"/>
                <a:sym typeface="Roboto"/>
              </a:rPr>
              <a:t>Capabilities, Size, And Functionality.</a:t>
            </a:r>
            <a:r>
              <a:rPr lang="en-IN" sz="1600" b="1" dirty="0" smtClean="0">
                <a:solidFill>
                  <a:srgbClr val="002060"/>
                </a:solidFill>
                <a:hlinkClick r:id="rId2"/>
              </a:rPr>
              <a:t>.</a:t>
            </a:r>
            <a:endParaRPr lang="en-IN" sz="1600" b="1" dirty="0">
              <a:solidFill>
                <a:srgbClr val="002060"/>
              </a:solidFill>
              <a:hlinkClick r:id="rId2"/>
            </a:endParaRPr>
          </a:p>
        </p:txBody>
      </p:sp>
      <p:pic>
        <p:nvPicPr>
          <p:cNvPr id="5" name="Picture 4" descr="28cb2a45da1f5a42c77c857703a1ac4d.jpg"/>
          <p:cNvPicPr>
            <a:picLocks noChangeAspect="1"/>
          </p:cNvPicPr>
          <p:nvPr/>
        </p:nvPicPr>
        <p:blipFill>
          <a:blip r:embed="rId3"/>
          <a:stretch>
            <a:fillRect/>
          </a:stretch>
        </p:blipFill>
        <p:spPr>
          <a:xfrm>
            <a:off x="1785918" y="214296"/>
            <a:ext cx="5214950" cy="39112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6"/>
          <p:cNvSpPr txBox="1">
            <a:spLocks noGrp="1"/>
          </p:cNvSpPr>
          <p:nvPr>
            <p:ph type="subTitle" idx="1"/>
          </p:nvPr>
        </p:nvSpPr>
        <p:spPr>
          <a:xfrm>
            <a:off x="4622250" y="540000"/>
            <a:ext cx="3801900" cy="40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ctr" rtl="0">
              <a:spcBef>
                <a:spcPts val="0"/>
              </a:spcBef>
              <a:spcAft>
                <a:spcPts val="0"/>
              </a:spcAft>
              <a:buNone/>
            </a:pPr>
            <a:r>
              <a:rPr lang="en" sz="2100">
                <a:solidFill>
                  <a:srgbClr val="0F0F0F"/>
                </a:solidFill>
                <a:latin typeface="Roboto"/>
                <a:ea typeface="Roboto"/>
                <a:cs typeface="Roboto"/>
                <a:sym typeface="Roboto"/>
              </a:rPr>
              <a:t>Hardware refers to the physical components of a computer system that can be touched and seen. These components work together to enable a computer to perform tasks and process data.</a:t>
            </a:r>
            <a:endParaRPr sz="2100">
              <a:solidFill>
                <a:srgbClr val="0F0F0F"/>
              </a:solidFill>
              <a:latin typeface="Roboto"/>
              <a:ea typeface="Roboto"/>
              <a:cs typeface="Roboto"/>
              <a:sym typeface="Roboto"/>
            </a:endParaRPr>
          </a:p>
          <a:p>
            <a:pPr marL="0" lvl="0" indent="0" algn="l" rtl="0">
              <a:spcBef>
                <a:spcPts val="0"/>
              </a:spcBef>
              <a:spcAft>
                <a:spcPts val="0"/>
              </a:spcAft>
              <a:buNone/>
            </a:pPr>
            <a:endParaRPr/>
          </a:p>
        </p:txBody>
      </p:sp>
      <p:sp>
        <p:nvSpPr>
          <p:cNvPr id="228" name="Google Shape;228;p26"/>
          <p:cNvSpPr/>
          <p:nvPr/>
        </p:nvSpPr>
        <p:spPr>
          <a:xfrm flipH="1">
            <a:off x="828" y="984200"/>
            <a:ext cx="4800782" cy="3164929"/>
          </a:xfrm>
          <a:custGeom>
            <a:avLst/>
            <a:gdLst/>
            <a:ahLst/>
            <a:cxnLst/>
            <a:rect l="l" t="t" r="r" b="b"/>
            <a:pathLst>
              <a:path w="154814" h="98305" extrusionOk="0">
                <a:moveTo>
                  <a:pt x="16988" y="98305"/>
                </a:moveTo>
                <a:cubicBezTo>
                  <a:pt x="16988" y="98305"/>
                  <a:pt x="1" y="63514"/>
                  <a:pt x="12570" y="47247"/>
                </a:cubicBezTo>
                <a:cubicBezTo>
                  <a:pt x="25313" y="30764"/>
                  <a:pt x="33949" y="39157"/>
                  <a:pt x="46510" y="33324"/>
                </a:cubicBezTo>
                <a:cubicBezTo>
                  <a:pt x="59087" y="27482"/>
                  <a:pt x="60155" y="3264"/>
                  <a:pt x="85354" y="1624"/>
                </a:cubicBezTo>
                <a:cubicBezTo>
                  <a:pt x="110561" y="1"/>
                  <a:pt x="154813" y="19948"/>
                  <a:pt x="131290" y="97792"/>
                </a:cubicBezTo>
                <a:close/>
              </a:path>
            </a:pathLst>
          </a:custGeom>
          <a:solidFill>
            <a:srgbClr val="FFFFFF">
              <a:alpha val="21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26"/>
          <p:cNvSpPr/>
          <p:nvPr/>
        </p:nvSpPr>
        <p:spPr>
          <a:xfrm flipH="1">
            <a:off x="901738" y="1543700"/>
            <a:ext cx="1116965" cy="1116693"/>
          </a:xfrm>
          <a:custGeom>
            <a:avLst/>
            <a:gdLst/>
            <a:ahLst/>
            <a:cxnLst/>
            <a:rect l="l" t="t" r="r" b="b"/>
            <a:pathLst>
              <a:path w="32864" h="32856" extrusionOk="0">
                <a:moveTo>
                  <a:pt x="16332" y="8338"/>
                </a:moveTo>
                <a:cubicBezTo>
                  <a:pt x="20936" y="8338"/>
                  <a:pt x="24625" y="12290"/>
                  <a:pt x="24149" y="16997"/>
                </a:cubicBezTo>
                <a:cubicBezTo>
                  <a:pt x="23784" y="20686"/>
                  <a:pt x="20807" y="23654"/>
                  <a:pt x="17135" y="24019"/>
                </a:cubicBezTo>
                <a:cubicBezTo>
                  <a:pt x="16867" y="24045"/>
                  <a:pt x="16602" y="24058"/>
                  <a:pt x="16340" y="24058"/>
                </a:cubicBezTo>
                <a:cubicBezTo>
                  <a:pt x="11729" y="24058"/>
                  <a:pt x="8047" y="20106"/>
                  <a:pt x="8515" y="15399"/>
                </a:cubicBezTo>
                <a:cubicBezTo>
                  <a:pt x="8889" y="11719"/>
                  <a:pt x="11857" y="8750"/>
                  <a:pt x="15538" y="8377"/>
                </a:cubicBezTo>
                <a:cubicBezTo>
                  <a:pt x="15805" y="8351"/>
                  <a:pt x="16070" y="8338"/>
                  <a:pt x="16332" y="8338"/>
                </a:cubicBezTo>
                <a:close/>
                <a:moveTo>
                  <a:pt x="15546" y="1"/>
                </a:moveTo>
                <a:cubicBezTo>
                  <a:pt x="14748" y="1"/>
                  <a:pt x="14079" y="652"/>
                  <a:pt x="14079" y="1468"/>
                </a:cubicBezTo>
                <a:lnTo>
                  <a:pt x="14079" y="2796"/>
                </a:lnTo>
                <a:cubicBezTo>
                  <a:pt x="14079" y="3325"/>
                  <a:pt x="13715" y="3777"/>
                  <a:pt x="13203" y="3907"/>
                </a:cubicBezTo>
                <a:cubicBezTo>
                  <a:pt x="11935" y="4228"/>
                  <a:pt x="10755" y="4731"/>
                  <a:pt x="9670" y="5408"/>
                </a:cubicBezTo>
                <a:cubicBezTo>
                  <a:pt x="9479" y="5524"/>
                  <a:pt x="9265" y="5581"/>
                  <a:pt x="9052" y="5581"/>
                </a:cubicBezTo>
                <a:cubicBezTo>
                  <a:pt x="8752" y="5581"/>
                  <a:pt x="8456" y="5467"/>
                  <a:pt x="8238" y="5244"/>
                </a:cubicBezTo>
                <a:lnTo>
                  <a:pt x="7344" y="4349"/>
                </a:lnTo>
                <a:cubicBezTo>
                  <a:pt x="7057" y="4063"/>
                  <a:pt x="6684" y="3920"/>
                  <a:pt x="6312" y="3920"/>
                </a:cubicBezTo>
                <a:cubicBezTo>
                  <a:pt x="5940" y="3920"/>
                  <a:pt x="5569" y="4063"/>
                  <a:pt x="5286" y="4349"/>
                </a:cubicBezTo>
                <a:lnTo>
                  <a:pt x="4201" y="5434"/>
                </a:lnTo>
                <a:cubicBezTo>
                  <a:pt x="3620" y="6016"/>
                  <a:pt x="3620" y="6936"/>
                  <a:pt x="4201" y="7500"/>
                </a:cubicBezTo>
                <a:lnTo>
                  <a:pt x="5807" y="9106"/>
                </a:lnTo>
                <a:cubicBezTo>
                  <a:pt x="4939" y="10382"/>
                  <a:pt x="4297" y="11841"/>
                  <a:pt x="3950" y="13403"/>
                </a:cubicBezTo>
                <a:cubicBezTo>
                  <a:pt x="3828" y="13932"/>
                  <a:pt x="3359" y="14306"/>
                  <a:pt x="2821" y="14306"/>
                </a:cubicBezTo>
                <a:lnTo>
                  <a:pt x="1467" y="14306"/>
                </a:lnTo>
                <a:cubicBezTo>
                  <a:pt x="660" y="14306"/>
                  <a:pt x="0" y="14957"/>
                  <a:pt x="0" y="15764"/>
                </a:cubicBezTo>
                <a:lnTo>
                  <a:pt x="0" y="17300"/>
                </a:lnTo>
                <a:cubicBezTo>
                  <a:pt x="0" y="18099"/>
                  <a:pt x="651" y="18759"/>
                  <a:pt x="1467" y="18759"/>
                </a:cubicBezTo>
                <a:lnTo>
                  <a:pt x="2986" y="18759"/>
                </a:lnTo>
                <a:cubicBezTo>
                  <a:pt x="3507" y="18759"/>
                  <a:pt x="3958" y="19106"/>
                  <a:pt x="4089" y="19609"/>
                </a:cubicBezTo>
                <a:cubicBezTo>
                  <a:pt x="4427" y="20816"/>
                  <a:pt x="4939" y="21953"/>
                  <a:pt x="5590" y="22986"/>
                </a:cubicBezTo>
                <a:cubicBezTo>
                  <a:pt x="5877" y="23437"/>
                  <a:pt x="5816" y="24036"/>
                  <a:pt x="5434" y="24427"/>
                </a:cubicBezTo>
                <a:lnTo>
                  <a:pt x="4349" y="25512"/>
                </a:lnTo>
                <a:cubicBezTo>
                  <a:pt x="3776" y="26085"/>
                  <a:pt x="3776" y="27005"/>
                  <a:pt x="4349" y="27569"/>
                </a:cubicBezTo>
                <a:lnTo>
                  <a:pt x="5434" y="28654"/>
                </a:lnTo>
                <a:cubicBezTo>
                  <a:pt x="5720" y="28945"/>
                  <a:pt x="6096" y="29090"/>
                  <a:pt x="6470" y="29090"/>
                </a:cubicBezTo>
                <a:cubicBezTo>
                  <a:pt x="6845" y="29090"/>
                  <a:pt x="7218" y="28945"/>
                  <a:pt x="7500" y="28654"/>
                </a:cubicBezTo>
                <a:lnTo>
                  <a:pt x="8698" y="27456"/>
                </a:lnTo>
                <a:cubicBezTo>
                  <a:pt x="8924" y="27230"/>
                  <a:pt x="9220" y="27113"/>
                  <a:pt x="9518" y="27113"/>
                </a:cubicBezTo>
                <a:cubicBezTo>
                  <a:pt x="9713" y="27113"/>
                  <a:pt x="9908" y="27163"/>
                  <a:pt x="10087" y="27265"/>
                </a:cubicBezTo>
                <a:cubicBezTo>
                  <a:pt x="11120" y="27847"/>
                  <a:pt x="12231" y="28290"/>
                  <a:pt x="13411" y="28559"/>
                </a:cubicBezTo>
                <a:cubicBezTo>
                  <a:pt x="13932" y="28680"/>
                  <a:pt x="14305" y="29149"/>
                  <a:pt x="14305" y="29687"/>
                </a:cubicBezTo>
                <a:lnTo>
                  <a:pt x="14305" y="31388"/>
                </a:lnTo>
                <a:cubicBezTo>
                  <a:pt x="14305" y="32196"/>
                  <a:pt x="14956" y="32855"/>
                  <a:pt x="15772" y="32855"/>
                </a:cubicBezTo>
                <a:lnTo>
                  <a:pt x="17300" y="32855"/>
                </a:lnTo>
                <a:cubicBezTo>
                  <a:pt x="18107" y="32855"/>
                  <a:pt x="18767" y="32204"/>
                  <a:pt x="18767" y="31388"/>
                </a:cubicBezTo>
                <a:lnTo>
                  <a:pt x="18767" y="29583"/>
                </a:lnTo>
                <a:cubicBezTo>
                  <a:pt x="18767" y="29062"/>
                  <a:pt x="19114" y="28602"/>
                  <a:pt x="19626" y="28463"/>
                </a:cubicBezTo>
                <a:cubicBezTo>
                  <a:pt x="20772" y="28159"/>
                  <a:pt x="21848" y="27691"/>
                  <a:pt x="22847" y="27092"/>
                </a:cubicBezTo>
                <a:cubicBezTo>
                  <a:pt x="23033" y="26983"/>
                  <a:pt x="23240" y="26929"/>
                  <a:pt x="23445" y="26929"/>
                </a:cubicBezTo>
                <a:cubicBezTo>
                  <a:pt x="23746" y="26929"/>
                  <a:pt x="24043" y="27044"/>
                  <a:pt x="24270" y="27265"/>
                </a:cubicBezTo>
                <a:lnTo>
                  <a:pt x="25520" y="28515"/>
                </a:lnTo>
                <a:cubicBezTo>
                  <a:pt x="25807" y="28802"/>
                  <a:pt x="26180" y="28945"/>
                  <a:pt x="26552" y="28945"/>
                </a:cubicBezTo>
                <a:cubicBezTo>
                  <a:pt x="26924" y="28945"/>
                  <a:pt x="27295" y="28802"/>
                  <a:pt x="27577" y="28515"/>
                </a:cubicBezTo>
                <a:lnTo>
                  <a:pt x="28662" y="27430"/>
                </a:lnTo>
                <a:cubicBezTo>
                  <a:pt x="29235" y="26857"/>
                  <a:pt x="29235" y="25937"/>
                  <a:pt x="28662" y="25373"/>
                </a:cubicBezTo>
                <a:lnTo>
                  <a:pt x="27404" y="24114"/>
                </a:lnTo>
                <a:cubicBezTo>
                  <a:pt x="27022" y="23732"/>
                  <a:pt x="26961" y="23160"/>
                  <a:pt x="27230" y="22700"/>
                </a:cubicBezTo>
                <a:cubicBezTo>
                  <a:pt x="27829" y="21693"/>
                  <a:pt x="28298" y="20599"/>
                  <a:pt x="28602" y="19436"/>
                </a:cubicBezTo>
                <a:cubicBezTo>
                  <a:pt x="28732" y="18924"/>
                  <a:pt x="29183" y="18568"/>
                  <a:pt x="29713" y="18568"/>
                </a:cubicBezTo>
                <a:lnTo>
                  <a:pt x="31397" y="18568"/>
                </a:lnTo>
                <a:cubicBezTo>
                  <a:pt x="32213" y="18533"/>
                  <a:pt x="32864" y="17882"/>
                  <a:pt x="32864" y="17075"/>
                </a:cubicBezTo>
                <a:lnTo>
                  <a:pt x="32864" y="15538"/>
                </a:lnTo>
                <a:cubicBezTo>
                  <a:pt x="32864" y="14740"/>
                  <a:pt x="32213" y="14080"/>
                  <a:pt x="31397" y="14080"/>
                </a:cubicBezTo>
                <a:lnTo>
                  <a:pt x="29773" y="14080"/>
                </a:lnTo>
                <a:cubicBezTo>
                  <a:pt x="29244" y="14080"/>
                  <a:pt x="28775" y="13707"/>
                  <a:pt x="28654" y="13186"/>
                </a:cubicBezTo>
                <a:cubicBezTo>
                  <a:pt x="28359" y="11971"/>
                  <a:pt x="27898" y="10834"/>
                  <a:pt x="27273" y="9792"/>
                </a:cubicBezTo>
                <a:cubicBezTo>
                  <a:pt x="27004" y="9332"/>
                  <a:pt x="27083" y="8759"/>
                  <a:pt x="27447" y="8394"/>
                </a:cubicBezTo>
                <a:lnTo>
                  <a:pt x="28506" y="7335"/>
                </a:lnTo>
                <a:cubicBezTo>
                  <a:pt x="29079" y="6763"/>
                  <a:pt x="29079" y="5842"/>
                  <a:pt x="28506" y="5278"/>
                </a:cubicBezTo>
                <a:lnTo>
                  <a:pt x="27421" y="4193"/>
                </a:lnTo>
                <a:cubicBezTo>
                  <a:pt x="27130" y="3907"/>
                  <a:pt x="26755" y="3764"/>
                  <a:pt x="26382" y="3764"/>
                </a:cubicBezTo>
                <a:cubicBezTo>
                  <a:pt x="26008" y="3764"/>
                  <a:pt x="25637" y="3907"/>
                  <a:pt x="25355" y="4193"/>
                </a:cubicBezTo>
                <a:lnTo>
                  <a:pt x="24340" y="5209"/>
                </a:lnTo>
                <a:cubicBezTo>
                  <a:pt x="24115" y="5433"/>
                  <a:pt x="23819" y="5550"/>
                  <a:pt x="23522" y="5550"/>
                </a:cubicBezTo>
                <a:cubicBezTo>
                  <a:pt x="23312" y="5550"/>
                  <a:pt x="23102" y="5492"/>
                  <a:pt x="22916" y="5374"/>
                </a:cubicBezTo>
                <a:cubicBezTo>
                  <a:pt x="21840" y="4723"/>
                  <a:pt x="20668" y="4228"/>
                  <a:pt x="19409" y="3907"/>
                </a:cubicBezTo>
                <a:cubicBezTo>
                  <a:pt x="18897" y="3777"/>
                  <a:pt x="18541" y="3325"/>
                  <a:pt x="18541" y="2796"/>
                </a:cubicBezTo>
                <a:lnTo>
                  <a:pt x="18541" y="1468"/>
                </a:lnTo>
                <a:cubicBezTo>
                  <a:pt x="18541" y="669"/>
                  <a:pt x="17890" y="1"/>
                  <a:pt x="17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26"/>
          <p:cNvSpPr/>
          <p:nvPr/>
        </p:nvSpPr>
        <p:spPr>
          <a:xfrm flipH="1">
            <a:off x="415217" y="2181530"/>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6"/>
          <p:cNvSpPr/>
          <p:nvPr/>
        </p:nvSpPr>
        <p:spPr>
          <a:xfrm flipH="1">
            <a:off x="1351107" y="931488"/>
            <a:ext cx="623977" cy="405403"/>
          </a:xfrm>
          <a:custGeom>
            <a:avLst/>
            <a:gdLst/>
            <a:ahLst/>
            <a:cxnLst/>
            <a:rect l="l" t="t" r="r" b="b"/>
            <a:pathLst>
              <a:path w="18359" h="11928" fill="none" extrusionOk="0">
                <a:moveTo>
                  <a:pt x="16423" y="5669"/>
                </a:moveTo>
                <a:cubicBezTo>
                  <a:pt x="16527" y="5296"/>
                  <a:pt x="16580" y="4905"/>
                  <a:pt x="16580" y="4506"/>
                </a:cubicBezTo>
                <a:cubicBezTo>
                  <a:pt x="16580" y="2023"/>
                  <a:pt x="14557" y="1"/>
                  <a:pt x="12074" y="1"/>
                </a:cubicBezTo>
                <a:cubicBezTo>
                  <a:pt x="10252" y="1"/>
                  <a:pt x="8680" y="1086"/>
                  <a:pt x="7977" y="2648"/>
                </a:cubicBezTo>
                <a:cubicBezTo>
                  <a:pt x="7387" y="2240"/>
                  <a:pt x="6675" y="1989"/>
                  <a:pt x="5894" y="1989"/>
                </a:cubicBezTo>
                <a:cubicBezTo>
                  <a:pt x="3924" y="1989"/>
                  <a:pt x="2318" y="3569"/>
                  <a:pt x="2292" y="5522"/>
                </a:cubicBezTo>
                <a:cubicBezTo>
                  <a:pt x="964" y="5938"/>
                  <a:pt x="0" y="7188"/>
                  <a:pt x="0" y="8647"/>
                </a:cubicBezTo>
                <a:cubicBezTo>
                  <a:pt x="0" y="10461"/>
                  <a:pt x="1467" y="11928"/>
                  <a:pt x="3273" y="11928"/>
                </a:cubicBezTo>
                <a:lnTo>
                  <a:pt x="15069" y="11928"/>
                </a:lnTo>
                <a:cubicBezTo>
                  <a:pt x="16883" y="11928"/>
                  <a:pt x="18350" y="10461"/>
                  <a:pt x="18350" y="8647"/>
                </a:cubicBezTo>
                <a:cubicBezTo>
                  <a:pt x="18359" y="7318"/>
                  <a:pt x="17569" y="6181"/>
                  <a:pt x="16423" y="5669"/>
                </a:cubicBezTo>
                <a:close/>
              </a:path>
            </a:pathLst>
          </a:custGeom>
          <a:noFill/>
          <a:ln w="28575" cap="flat" cmpd="sng">
            <a:solidFill>
              <a:schemeClr val="lt1"/>
            </a:solidFill>
            <a:prstDash val="solid"/>
            <a:miter lim="86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2" name="Google Shape;232;p26"/>
          <p:cNvGrpSpPr/>
          <p:nvPr/>
        </p:nvGrpSpPr>
        <p:grpSpPr>
          <a:xfrm>
            <a:off x="1386731" y="2093631"/>
            <a:ext cx="2538390" cy="2056394"/>
            <a:chOff x="3780013" y="1888393"/>
            <a:chExt cx="2538390" cy="2056394"/>
          </a:xfrm>
        </p:grpSpPr>
        <p:sp>
          <p:nvSpPr>
            <p:cNvPr id="233" name="Google Shape;233;p26"/>
            <p:cNvSpPr/>
            <p:nvPr/>
          </p:nvSpPr>
          <p:spPr>
            <a:xfrm>
              <a:off x="3780013" y="1888393"/>
              <a:ext cx="2538390" cy="1625894"/>
            </a:xfrm>
            <a:custGeom>
              <a:avLst/>
              <a:gdLst/>
              <a:ahLst/>
              <a:cxnLst/>
              <a:rect l="l" t="t" r="r" b="b"/>
              <a:pathLst>
                <a:path w="74686" h="47838" extrusionOk="0">
                  <a:moveTo>
                    <a:pt x="348" y="1"/>
                  </a:moveTo>
                  <a:cubicBezTo>
                    <a:pt x="165" y="1"/>
                    <a:pt x="1" y="157"/>
                    <a:pt x="1" y="348"/>
                  </a:cubicBezTo>
                  <a:lnTo>
                    <a:pt x="1" y="47838"/>
                  </a:lnTo>
                  <a:lnTo>
                    <a:pt x="74685" y="47838"/>
                  </a:lnTo>
                  <a:lnTo>
                    <a:pt x="74685" y="348"/>
                  </a:lnTo>
                  <a:cubicBezTo>
                    <a:pt x="74685" y="166"/>
                    <a:pt x="74529" y="1"/>
                    <a:pt x="743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26"/>
            <p:cNvSpPr/>
            <p:nvPr/>
          </p:nvSpPr>
          <p:spPr>
            <a:xfrm>
              <a:off x="3897715" y="1988693"/>
              <a:ext cx="2303265" cy="1399911"/>
            </a:xfrm>
            <a:custGeom>
              <a:avLst/>
              <a:gdLst/>
              <a:ahLst/>
              <a:cxnLst/>
              <a:rect l="l" t="t" r="r" b="b"/>
              <a:pathLst>
                <a:path w="67768" h="41189" extrusionOk="0">
                  <a:moveTo>
                    <a:pt x="348" y="1"/>
                  </a:moveTo>
                  <a:cubicBezTo>
                    <a:pt x="166" y="1"/>
                    <a:pt x="1" y="157"/>
                    <a:pt x="1" y="348"/>
                  </a:cubicBezTo>
                  <a:lnTo>
                    <a:pt x="1" y="40842"/>
                  </a:lnTo>
                  <a:cubicBezTo>
                    <a:pt x="1" y="41024"/>
                    <a:pt x="149" y="41189"/>
                    <a:pt x="348" y="41189"/>
                  </a:cubicBezTo>
                  <a:lnTo>
                    <a:pt x="67420" y="41189"/>
                  </a:lnTo>
                  <a:cubicBezTo>
                    <a:pt x="67620" y="41189"/>
                    <a:pt x="67768" y="41024"/>
                    <a:pt x="67768" y="40833"/>
                  </a:cubicBezTo>
                  <a:lnTo>
                    <a:pt x="67768" y="348"/>
                  </a:lnTo>
                  <a:cubicBezTo>
                    <a:pt x="67768" y="166"/>
                    <a:pt x="67620" y="1"/>
                    <a:pt x="674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26"/>
            <p:cNvSpPr/>
            <p:nvPr/>
          </p:nvSpPr>
          <p:spPr>
            <a:xfrm>
              <a:off x="3897443" y="1988693"/>
              <a:ext cx="2219180" cy="1399911"/>
            </a:xfrm>
            <a:custGeom>
              <a:avLst/>
              <a:gdLst/>
              <a:ahLst/>
              <a:cxnLst/>
              <a:rect l="l" t="t" r="r" b="b"/>
              <a:pathLst>
                <a:path w="65294" h="41189" extrusionOk="0">
                  <a:moveTo>
                    <a:pt x="938" y="1"/>
                  </a:moveTo>
                  <a:cubicBezTo>
                    <a:pt x="417" y="1"/>
                    <a:pt x="0" y="426"/>
                    <a:pt x="0" y="947"/>
                  </a:cubicBezTo>
                  <a:lnTo>
                    <a:pt x="0" y="40243"/>
                  </a:lnTo>
                  <a:cubicBezTo>
                    <a:pt x="0" y="40763"/>
                    <a:pt x="417" y="41189"/>
                    <a:pt x="938" y="41189"/>
                  </a:cubicBezTo>
                  <a:lnTo>
                    <a:pt x="15061" y="41189"/>
                  </a:lnTo>
                  <a:lnTo>
                    <a:pt x="652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26"/>
            <p:cNvSpPr/>
            <p:nvPr/>
          </p:nvSpPr>
          <p:spPr>
            <a:xfrm>
              <a:off x="5033303" y="1920852"/>
              <a:ext cx="32492" cy="32492"/>
            </a:xfrm>
            <a:custGeom>
              <a:avLst/>
              <a:gdLst/>
              <a:ahLst/>
              <a:cxnLst/>
              <a:rect l="l" t="t" r="r" b="b"/>
              <a:pathLst>
                <a:path w="956" h="956" extrusionOk="0">
                  <a:moveTo>
                    <a:pt x="478" y="0"/>
                  </a:moveTo>
                  <a:cubicBezTo>
                    <a:pt x="217" y="0"/>
                    <a:pt x="0" y="217"/>
                    <a:pt x="0" y="478"/>
                  </a:cubicBezTo>
                  <a:cubicBezTo>
                    <a:pt x="0" y="738"/>
                    <a:pt x="217" y="955"/>
                    <a:pt x="478" y="955"/>
                  </a:cubicBezTo>
                  <a:cubicBezTo>
                    <a:pt x="738" y="955"/>
                    <a:pt x="955" y="738"/>
                    <a:pt x="955" y="478"/>
                  </a:cubicBezTo>
                  <a:cubicBezTo>
                    <a:pt x="955" y="217"/>
                    <a:pt x="738" y="0"/>
                    <a:pt x="4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6"/>
            <p:cNvSpPr/>
            <p:nvPr/>
          </p:nvSpPr>
          <p:spPr>
            <a:xfrm>
              <a:off x="4113100" y="2170157"/>
              <a:ext cx="839661" cy="42790"/>
            </a:xfrm>
            <a:custGeom>
              <a:avLst/>
              <a:gdLst/>
              <a:ahLst/>
              <a:cxnLst/>
              <a:rect l="l" t="t" r="r" b="b"/>
              <a:pathLst>
                <a:path w="24705" h="1259" extrusionOk="0">
                  <a:moveTo>
                    <a:pt x="1" y="0"/>
                  </a:moveTo>
                  <a:lnTo>
                    <a:pt x="1" y="1259"/>
                  </a:lnTo>
                  <a:lnTo>
                    <a:pt x="24705" y="1259"/>
                  </a:lnTo>
                  <a:lnTo>
                    <a:pt x="247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6"/>
            <p:cNvSpPr/>
            <p:nvPr/>
          </p:nvSpPr>
          <p:spPr>
            <a:xfrm>
              <a:off x="4113100" y="2397607"/>
              <a:ext cx="839661" cy="42824"/>
            </a:xfrm>
            <a:custGeom>
              <a:avLst/>
              <a:gdLst/>
              <a:ahLst/>
              <a:cxnLst/>
              <a:rect l="l" t="t" r="r" b="b"/>
              <a:pathLst>
                <a:path w="24705" h="1260" extrusionOk="0">
                  <a:moveTo>
                    <a:pt x="1" y="1"/>
                  </a:moveTo>
                  <a:lnTo>
                    <a:pt x="1" y="1259"/>
                  </a:lnTo>
                  <a:lnTo>
                    <a:pt x="24705" y="1259"/>
                  </a:lnTo>
                  <a:lnTo>
                    <a:pt x="247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26"/>
            <p:cNvSpPr/>
            <p:nvPr/>
          </p:nvSpPr>
          <p:spPr>
            <a:xfrm>
              <a:off x="4113100" y="2246257"/>
              <a:ext cx="489760" cy="42824"/>
            </a:xfrm>
            <a:custGeom>
              <a:avLst/>
              <a:gdLst/>
              <a:ahLst/>
              <a:cxnLst/>
              <a:rect l="l" t="t" r="r" b="b"/>
              <a:pathLst>
                <a:path w="14410" h="1260" extrusionOk="0">
                  <a:moveTo>
                    <a:pt x="1" y="1"/>
                  </a:moveTo>
                  <a:lnTo>
                    <a:pt x="1" y="1259"/>
                  </a:lnTo>
                  <a:lnTo>
                    <a:pt x="14410" y="1259"/>
                  </a:lnTo>
                  <a:lnTo>
                    <a:pt x="1441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26"/>
            <p:cNvSpPr/>
            <p:nvPr/>
          </p:nvSpPr>
          <p:spPr>
            <a:xfrm>
              <a:off x="4113100" y="2322085"/>
              <a:ext cx="939958" cy="42824"/>
            </a:xfrm>
            <a:custGeom>
              <a:avLst/>
              <a:gdLst/>
              <a:ahLst/>
              <a:cxnLst/>
              <a:rect l="l" t="t" r="r" b="b"/>
              <a:pathLst>
                <a:path w="27656" h="1260" extrusionOk="0">
                  <a:moveTo>
                    <a:pt x="1" y="1"/>
                  </a:moveTo>
                  <a:lnTo>
                    <a:pt x="1" y="1259"/>
                  </a:lnTo>
                  <a:lnTo>
                    <a:pt x="27656" y="1259"/>
                  </a:lnTo>
                  <a:lnTo>
                    <a:pt x="276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26"/>
            <p:cNvSpPr/>
            <p:nvPr/>
          </p:nvSpPr>
          <p:spPr>
            <a:xfrm>
              <a:off x="5068685" y="2322085"/>
              <a:ext cx="151992" cy="42824"/>
            </a:xfrm>
            <a:custGeom>
              <a:avLst/>
              <a:gdLst/>
              <a:ahLst/>
              <a:cxnLst/>
              <a:rect l="l" t="t" r="r" b="b"/>
              <a:pathLst>
                <a:path w="4472" h="1260" extrusionOk="0">
                  <a:moveTo>
                    <a:pt x="1" y="1"/>
                  </a:moveTo>
                  <a:lnTo>
                    <a:pt x="1" y="1259"/>
                  </a:lnTo>
                  <a:lnTo>
                    <a:pt x="4471" y="1259"/>
                  </a:lnTo>
                  <a:lnTo>
                    <a:pt x="44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26"/>
            <p:cNvSpPr/>
            <p:nvPr/>
          </p:nvSpPr>
          <p:spPr>
            <a:xfrm>
              <a:off x="5244541" y="2322085"/>
              <a:ext cx="82352" cy="42824"/>
            </a:xfrm>
            <a:custGeom>
              <a:avLst/>
              <a:gdLst/>
              <a:ahLst/>
              <a:cxnLst/>
              <a:rect l="l" t="t" r="r" b="b"/>
              <a:pathLst>
                <a:path w="2423" h="1260" extrusionOk="0">
                  <a:moveTo>
                    <a:pt x="0" y="1"/>
                  </a:moveTo>
                  <a:lnTo>
                    <a:pt x="0" y="1259"/>
                  </a:lnTo>
                  <a:lnTo>
                    <a:pt x="2422" y="1259"/>
                  </a:lnTo>
                  <a:lnTo>
                    <a:pt x="24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26"/>
            <p:cNvSpPr/>
            <p:nvPr/>
          </p:nvSpPr>
          <p:spPr>
            <a:xfrm>
              <a:off x="4113100" y="2473740"/>
              <a:ext cx="535779" cy="42790"/>
            </a:xfrm>
            <a:custGeom>
              <a:avLst/>
              <a:gdLst/>
              <a:ahLst/>
              <a:cxnLst/>
              <a:rect l="l" t="t" r="r" b="b"/>
              <a:pathLst>
                <a:path w="15764" h="1259" extrusionOk="0">
                  <a:moveTo>
                    <a:pt x="1" y="0"/>
                  </a:moveTo>
                  <a:lnTo>
                    <a:pt x="1" y="1259"/>
                  </a:lnTo>
                  <a:lnTo>
                    <a:pt x="15764" y="1259"/>
                  </a:lnTo>
                  <a:lnTo>
                    <a:pt x="157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26"/>
            <p:cNvSpPr/>
            <p:nvPr/>
          </p:nvSpPr>
          <p:spPr>
            <a:xfrm>
              <a:off x="4657425" y="2473740"/>
              <a:ext cx="86770" cy="42790"/>
            </a:xfrm>
            <a:custGeom>
              <a:avLst/>
              <a:gdLst/>
              <a:ahLst/>
              <a:cxnLst/>
              <a:rect l="l" t="t" r="r" b="b"/>
              <a:pathLst>
                <a:path w="2553" h="1259" extrusionOk="0">
                  <a:moveTo>
                    <a:pt x="1" y="0"/>
                  </a:moveTo>
                  <a:lnTo>
                    <a:pt x="1" y="1259"/>
                  </a:lnTo>
                  <a:lnTo>
                    <a:pt x="2553" y="1259"/>
                  </a:lnTo>
                  <a:lnTo>
                    <a:pt x="25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26"/>
            <p:cNvSpPr/>
            <p:nvPr/>
          </p:nvSpPr>
          <p:spPr>
            <a:xfrm>
              <a:off x="4757724" y="2473740"/>
              <a:ext cx="46971" cy="42790"/>
            </a:xfrm>
            <a:custGeom>
              <a:avLst/>
              <a:gdLst/>
              <a:ahLst/>
              <a:cxnLst/>
              <a:rect l="l" t="t" r="r" b="b"/>
              <a:pathLst>
                <a:path w="1382" h="1259" extrusionOk="0">
                  <a:moveTo>
                    <a:pt x="1" y="0"/>
                  </a:moveTo>
                  <a:lnTo>
                    <a:pt x="1" y="1259"/>
                  </a:lnTo>
                  <a:lnTo>
                    <a:pt x="1381" y="1259"/>
                  </a:lnTo>
                  <a:lnTo>
                    <a:pt x="13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26"/>
            <p:cNvSpPr/>
            <p:nvPr/>
          </p:nvSpPr>
          <p:spPr>
            <a:xfrm>
              <a:off x="4110755" y="3060821"/>
              <a:ext cx="308607" cy="42824"/>
            </a:xfrm>
            <a:custGeom>
              <a:avLst/>
              <a:gdLst/>
              <a:ahLst/>
              <a:cxnLst/>
              <a:rect l="l" t="t" r="r" b="b"/>
              <a:pathLst>
                <a:path w="9080" h="1260" extrusionOk="0">
                  <a:moveTo>
                    <a:pt x="0" y="1"/>
                  </a:moveTo>
                  <a:lnTo>
                    <a:pt x="0" y="1260"/>
                  </a:lnTo>
                  <a:lnTo>
                    <a:pt x="9080" y="1260"/>
                  </a:lnTo>
                  <a:lnTo>
                    <a:pt x="90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26"/>
            <p:cNvSpPr/>
            <p:nvPr/>
          </p:nvSpPr>
          <p:spPr>
            <a:xfrm>
              <a:off x="4110755" y="3136649"/>
              <a:ext cx="179998" cy="42824"/>
            </a:xfrm>
            <a:custGeom>
              <a:avLst/>
              <a:gdLst/>
              <a:ahLst/>
              <a:cxnLst/>
              <a:rect l="l" t="t" r="r" b="b"/>
              <a:pathLst>
                <a:path w="5296" h="1260" extrusionOk="0">
                  <a:moveTo>
                    <a:pt x="0" y="1"/>
                  </a:moveTo>
                  <a:lnTo>
                    <a:pt x="0" y="1259"/>
                  </a:lnTo>
                  <a:lnTo>
                    <a:pt x="5295" y="1259"/>
                  </a:lnTo>
                  <a:lnTo>
                    <a:pt x="52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26"/>
            <p:cNvSpPr/>
            <p:nvPr/>
          </p:nvSpPr>
          <p:spPr>
            <a:xfrm>
              <a:off x="5480250" y="3064390"/>
              <a:ext cx="576224" cy="42790"/>
            </a:xfrm>
            <a:custGeom>
              <a:avLst/>
              <a:gdLst/>
              <a:ahLst/>
              <a:cxnLst/>
              <a:rect l="l" t="t" r="r" b="b"/>
              <a:pathLst>
                <a:path w="16954" h="1259" extrusionOk="0">
                  <a:moveTo>
                    <a:pt x="1" y="0"/>
                  </a:moveTo>
                  <a:lnTo>
                    <a:pt x="1" y="1259"/>
                  </a:lnTo>
                  <a:lnTo>
                    <a:pt x="16953" y="1259"/>
                  </a:lnTo>
                  <a:lnTo>
                    <a:pt x="169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6"/>
            <p:cNvSpPr/>
            <p:nvPr/>
          </p:nvSpPr>
          <p:spPr>
            <a:xfrm>
              <a:off x="5720413" y="3140490"/>
              <a:ext cx="336068" cy="42824"/>
            </a:xfrm>
            <a:custGeom>
              <a:avLst/>
              <a:gdLst/>
              <a:ahLst/>
              <a:cxnLst/>
              <a:rect l="l" t="t" r="r" b="b"/>
              <a:pathLst>
                <a:path w="9888" h="1260" extrusionOk="0">
                  <a:moveTo>
                    <a:pt x="1" y="1"/>
                  </a:moveTo>
                  <a:lnTo>
                    <a:pt x="1" y="1259"/>
                  </a:lnTo>
                  <a:lnTo>
                    <a:pt x="9887" y="1259"/>
                  </a:lnTo>
                  <a:lnTo>
                    <a:pt x="98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6"/>
            <p:cNvSpPr/>
            <p:nvPr/>
          </p:nvSpPr>
          <p:spPr>
            <a:xfrm>
              <a:off x="5411220" y="3216318"/>
              <a:ext cx="645559" cy="42824"/>
            </a:xfrm>
            <a:custGeom>
              <a:avLst/>
              <a:gdLst/>
              <a:ahLst/>
              <a:cxnLst/>
              <a:rect l="l" t="t" r="r" b="b"/>
              <a:pathLst>
                <a:path w="18994" h="1260" extrusionOk="0">
                  <a:moveTo>
                    <a:pt x="1" y="0"/>
                  </a:moveTo>
                  <a:lnTo>
                    <a:pt x="1" y="1259"/>
                  </a:lnTo>
                  <a:lnTo>
                    <a:pt x="18993" y="1259"/>
                  </a:lnTo>
                  <a:lnTo>
                    <a:pt x="189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26"/>
            <p:cNvSpPr/>
            <p:nvPr/>
          </p:nvSpPr>
          <p:spPr>
            <a:xfrm>
              <a:off x="5296169" y="3216318"/>
              <a:ext cx="104478" cy="42824"/>
            </a:xfrm>
            <a:custGeom>
              <a:avLst/>
              <a:gdLst/>
              <a:ahLst/>
              <a:cxnLst/>
              <a:rect l="l" t="t" r="r" b="b"/>
              <a:pathLst>
                <a:path w="3074" h="1260" extrusionOk="0">
                  <a:moveTo>
                    <a:pt x="0" y="0"/>
                  </a:moveTo>
                  <a:lnTo>
                    <a:pt x="0" y="1259"/>
                  </a:lnTo>
                  <a:lnTo>
                    <a:pt x="3073" y="1259"/>
                  </a:lnTo>
                  <a:lnTo>
                    <a:pt x="30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26"/>
            <p:cNvSpPr/>
            <p:nvPr/>
          </p:nvSpPr>
          <p:spPr>
            <a:xfrm>
              <a:off x="5223298" y="3216318"/>
              <a:ext cx="56385" cy="42824"/>
            </a:xfrm>
            <a:custGeom>
              <a:avLst/>
              <a:gdLst/>
              <a:ahLst/>
              <a:cxnLst/>
              <a:rect l="l" t="t" r="r" b="b"/>
              <a:pathLst>
                <a:path w="1659" h="1260" extrusionOk="0">
                  <a:moveTo>
                    <a:pt x="0" y="0"/>
                  </a:moveTo>
                  <a:lnTo>
                    <a:pt x="0" y="1259"/>
                  </a:lnTo>
                  <a:lnTo>
                    <a:pt x="1658" y="1259"/>
                  </a:lnTo>
                  <a:lnTo>
                    <a:pt x="16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26"/>
            <p:cNvSpPr/>
            <p:nvPr/>
          </p:nvSpPr>
          <p:spPr>
            <a:xfrm>
              <a:off x="4113100" y="2563436"/>
              <a:ext cx="11556" cy="456418"/>
            </a:xfrm>
            <a:custGeom>
              <a:avLst/>
              <a:gdLst/>
              <a:ahLst/>
              <a:cxnLst/>
              <a:rect l="l" t="t" r="r" b="b"/>
              <a:pathLst>
                <a:path w="340" h="13429" extrusionOk="0">
                  <a:moveTo>
                    <a:pt x="1" y="0"/>
                  </a:moveTo>
                  <a:lnTo>
                    <a:pt x="1" y="13428"/>
                  </a:lnTo>
                  <a:lnTo>
                    <a:pt x="339" y="13428"/>
                  </a:lnTo>
                  <a:lnTo>
                    <a:pt x="3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26"/>
            <p:cNvSpPr/>
            <p:nvPr/>
          </p:nvSpPr>
          <p:spPr>
            <a:xfrm>
              <a:off x="3780013" y="3514293"/>
              <a:ext cx="2538390" cy="183532"/>
            </a:xfrm>
            <a:custGeom>
              <a:avLst/>
              <a:gdLst/>
              <a:ahLst/>
              <a:cxnLst/>
              <a:rect l="l" t="t" r="r" b="b"/>
              <a:pathLst>
                <a:path w="74686" h="5400" extrusionOk="0">
                  <a:moveTo>
                    <a:pt x="1" y="1"/>
                  </a:moveTo>
                  <a:lnTo>
                    <a:pt x="1" y="4323"/>
                  </a:lnTo>
                  <a:cubicBezTo>
                    <a:pt x="1" y="4922"/>
                    <a:pt x="478" y="5400"/>
                    <a:pt x="1077" y="5400"/>
                  </a:cubicBezTo>
                  <a:lnTo>
                    <a:pt x="73609" y="5400"/>
                  </a:lnTo>
                  <a:cubicBezTo>
                    <a:pt x="74208" y="5400"/>
                    <a:pt x="74685" y="4914"/>
                    <a:pt x="74685" y="4323"/>
                  </a:cubicBezTo>
                  <a:lnTo>
                    <a:pt x="746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26"/>
            <p:cNvSpPr/>
            <p:nvPr/>
          </p:nvSpPr>
          <p:spPr>
            <a:xfrm>
              <a:off x="4518380" y="3697796"/>
              <a:ext cx="909302" cy="193865"/>
            </a:xfrm>
            <a:custGeom>
              <a:avLst/>
              <a:gdLst/>
              <a:ahLst/>
              <a:cxnLst/>
              <a:rect l="l" t="t" r="r" b="b"/>
              <a:pathLst>
                <a:path w="26754" h="5704" extrusionOk="0">
                  <a:moveTo>
                    <a:pt x="3247" y="1"/>
                  </a:moveTo>
                  <a:lnTo>
                    <a:pt x="1" y="5704"/>
                  </a:lnTo>
                  <a:lnTo>
                    <a:pt x="26753" y="5704"/>
                  </a:lnTo>
                  <a:lnTo>
                    <a:pt x="2350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26"/>
            <p:cNvSpPr/>
            <p:nvPr/>
          </p:nvSpPr>
          <p:spPr>
            <a:xfrm>
              <a:off x="4364956" y="3874230"/>
              <a:ext cx="1216413" cy="70558"/>
            </a:xfrm>
            <a:custGeom>
              <a:avLst/>
              <a:gdLst/>
              <a:ahLst/>
              <a:cxnLst/>
              <a:rect l="l" t="t" r="r" b="b"/>
              <a:pathLst>
                <a:path w="35790" h="2076" extrusionOk="0">
                  <a:moveTo>
                    <a:pt x="583" y="0"/>
                  </a:moveTo>
                  <a:cubicBezTo>
                    <a:pt x="261" y="0"/>
                    <a:pt x="1" y="261"/>
                    <a:pt x="1" y="582"/>
                  </a:cubicBezTo>
                  <a:lnTo>
                    <a:pt x="1" y="2075"/>
                  </a:lnTo>
                  <a:lnTo>
                    <a:pt x="35790" y="2075"/>
                  </a:lnTo>
                  <a:lnTo>
                    <a:pt x="35790" y="582"/>
                  </a:lnTo>
                  <a:cubicBezTo>
                    <a:pt x="35790" y="261"/>
                    <a:pt x="35529" y="0"/>
                    <a:pt x="35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26"/>
            <p:cNvSpPr/>
            <p:nvPr/>
          </p:nvSpPr>
          <p:spPr>
            <a:xfrm>
              <a:off x="4573849" y="3697796"/>
              <a:ext cx="798672" cy="96796"/>
            </a:xfrm>
            <a:custGeom>
              <a:avLst/>
              <a:gdLst/>
              <a:ahLst/>
              <a:cxnLst/>
              <a:rect l="l" t="t" r="r" b="b"/>
              <a:pathLst>
                <a:path w="23499" h="2848" extrusionOk="0">
                  <a:moveTo>
                    <a:pt x="1615" y="1"/>
                  </a:moveTo>
                  <a:lnTo>
                    <a:pt x="1" y="2848"/>
                  </a:lnTo>
                  <a:lnTo>
                    <a:pt x="23498" y="2848"/>
                  </a:lnTo>
                  <a:lnTo>
                    <a:pt x="218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8" name="Google Shape;258;p26"/>
          <p:cNvGrpSpPr/>
          <p:nvPr/>
        </p:nvGrpSpPr>
        <p:grpSpPr>
          <a:xfrm>
            <a:off x="810995" y="2456830"/>
            <a:ext cx="811927" cy="753197"/>
            <a:chOff x="4932662" y="2251593"/>
            <a:chExt cx="811927" cy="753197"/>
          </a:xfrm>
        </p:grpSpPr>
        <p:sp>
          <p:nvSpPr>
            <p:cNvPr id="259" name="Google Shape;259;p26"/>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26"/>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26"/>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26"/>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26"/>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4" name="Google Shape;264;p26"/>
          <p:cNvGrpSpPr/>
          <p:nvPr/>
        </p:nvGrpSpPr>
        <p:grpSpPr>
          <a:xfrm>
            <a:off x="2209097" y="1231279"/>
            <a:ext cx="914298" cy="753197"/>
            <a:chOff x="4810340" y="1026041"/>
            <a:chExt cx="914298" cy="753197"/>
          </a:xfrm>
        </p:grpSpPr>
        <p:sp>
          <p:nvSpPr>
            <p:cNvPr id="265" name="Google Shape;265;p26"/>
            <p:cNvSpPr/>
            <p:nvPr/>
          </p:nvSpPr>
          <p:spPr>
            <a:xfrm>
              <a:off x="4810340" y="1026041"/>
              <a:ext cx="914298" cy="753197"/>
            </a:xfrm>
            <a:custGeom>
              <a:avLst/>
              <a:gdLst/>
              <a:ahLst/>
              <a:cxnLst/>
              <a:rect l="l" t="t" r="r" b="b"/>
              <a:pathLst>
                <a:path w="26901" h="22161" extrusionOk="0">
                  <a:moveTo>
                    <a:pt x="287" y="0"/>
                  </a:moveTo>
                  <a:cubicBezTo>
                    <a:pt x="131" y="0"/>
                    <a:pt x="0" y="122"/>
                    <a:pt x="0" y="287"/>
                  </a:cubicBezTo>
                  <a:lnTo>
                    <a:pt x="0" y="21883"/>
                  </a:lnTo>
                  <a:cubicBezTo>
                    <a:pt x="0" y="22031"/>
                    <a:pt x="122" y="22161"/>
                    <a:pt x="287" y="22161"/>
                  </a:cubicBezTo>
                  <a:lnTo>
                    <a:pt x="26614" y="22161"/>
                  </a:lnTo>
                  <a:cubicBezTo>
                    <a:pt x="26770" y="22161"/>
                    <a:pt x="26901" y="22031"/>
                    <a:pt x="26901" y="21883"/>
                  </a:cubicBezTo>
                  <a:lnTo>
                    <a:pt x="26901" y="287"/>
                  </a:lnTo>
                  <a:cubicBezTo>
                    <a:pt x="26901" y="139"/>
                    <a:pt x="26779" y="0"/>
                    <a:pt x="266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6"/>
            <p:cNvSpPr/>
            <p:nvPr/>
          </p:nvSpPr>
          <p:spPr>
            <a:xfrm>
              <a:off x="4846028" y="1134906"/>
              <a:ext cx="843196" cy="592436"/>
            </a:xfrm>
            <a:custGeom>
              <a:avLst/>
              <a:gdLst/>
              <a:ahLst/>
              <a:cxnLst/>
              <a:rect l="l" t="t" r="r" b="b"/>
              <a:pathLst>
                <a:path w="24809" h="17431" extrusionOk="0">
                  <a:moveTo>
                    <a:pt x="209" y="0"/>
                  </a:moveTo>
                  <a:cubicBezTo>
                    <a:pt x="105" y="0"/>
                    <a:pt x="1" y="87"/>
                    <a:pt x="1" y="209"/>
                  </a:cubicBezTo>
                  <a:lnTo>
                    <a:pt x="1" y="17222"/>
                  </a:lnTo>
                  <a:cubicBezTo>
                    <a:pt x="1" y="17335"/>
                    <a:pt x="88" y="17430"/>
                    <a:pt x="209" y="17430"/>
                  </a:cubicBezTo>
                  <a:lnTo>
                    <a:pt x="24592" y="17430"/>
                  </a:lnTo>
                  <a:cubicBezTo>
                    <a:pt x="24713" y="17430"/>
                    <a:pt x="24800" y="17335"/>
                    <a:pt x="24809" y="17222"/>
                  </a:cubicBezTo>
                  <a:lnTo>
                    <a:pt x="24809" y="209"/>
                  </a:lnTo>
                  <a:cubicBezTo>
                    <a:pt x="24809" y="104"/>
                    <a:pt x="24722" y="0"/>
                    <a:pt x="24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6"/>
            <p:cNvSpPr/>
            <p:nvPr/>
          </p:nvSpPr>
          <p:spPr>
            <a:xfrm>
              <a:off x="4859011" y="1059350"/>
              <a:ext cx="42212" cy="42246"/>
            </a:xfrm>
            <a:custGeom>
              <a:avLst/>
              <a:gdLst/>
              <a:ahLst/>
              <a:cxnLst/>
              <a:rect l="l" t="t" r="r" b="b"/>
              <a:pathLst>
                <a:path w="1242" h="1243" extrusionOk="0">
                  <a:moveTo>
                    <a:pt x="632" y="1"/>
                  </a:moveTo>
                  <a:cubicBezTo>
                    <a:pt x="627" y="1"/>
                    <a:pt x="622" y="1"/>
                    <a:pt x="617" y="1"/>
                  </a:cubicBezTo>
                  <a:cubicBezTo>
                    <a:pt x="287" y="1"/>
                    <a:pt x="1" y="270"/>
                    <a:pt x="1" y="617"/>
                  </a:cubicBezTo>
                  <a:cubicBezTo>
                    <a:pt x="1" y="956"/>
                    <a:pt x="270" y="1242"/>
                    <a:pt x="617" y="1242"/>
                  </a:cubicBezTo>
                  <a:cubicBezTo>
                    <a:pt x="955" y="1242"/>
                    <a:pt x="1242" y="965"/>
                    <a:pt x="1242" y="617"/>
                  </a:cubicBezTo>
                  <a:cubicBezTo>
                    <a:pt x="1242" y="276"/>
                    <a:pt x="964" y="1"/>
                    <a:pt x="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6"/>
            <p:cNvSpPr/>
            <p:nvPr/>
          </p:nvSpPr>
          <p:spPr>
            <a:xfrm>
              <a:off x="4930693" y="1059384"/>
              <a:ext cx="41941" cy="42212"/>
            </a:xfrm>
            <a:custGeom>
              <a:avLst/>
              <a:gdLst/>
              <a:ahLst/>
              <a:cxnLst/>
              <a:rect l="l" t="t" r="r" b="b"/>
              <a:pathLst>
                <a:path w="1234" h="1242" extrusionOk="0">
                  <a:moveTo>
                    <a:pt x="617" y="0"/>
                  </a:moveTo>
                  <a:cubicBezTo>
                    <a:pt x="270" y="0"/>
                    <a:pt x="1" y="278"/>
                    <a:pt x="1" y="616"/>
                  </a:cubicBezTo>
                  <a:cubicBezTo>
                    <a:pt x="1" y="964"/>
                    <a:pt x="270" y="1241"/>
                    <a:pt x="617" y="1241"/>
                  </a:cubicBezTo>
                  <a:cubicBezTo>
                    <a:pt x="956" y="1241"/>
                    <a:pt x="1234" y="964"/>
                    <a:pt x="1234" y="616"/>
                  </a:cubicBezTo>
                  <a:cubicBezTo>
                    <a:pt x="1234" y="278"/>
                    <a:pt x="956" y="0"/>
                    <a:pt x="6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26"/>
            <p:cNvSpPr/>
            <p:nvPr/>
          </p:nvSpPr>
          <p:spPr>
            <a:xfrm>
              <a:off x="5002408" y="1059384"/>
              <a:ext cx="42212" cy="42212"/>
            </a:xfrm>
            <a:custGeom>
              <a:avLst/>
              <a:gdLst/>
              <a:ahLst/>
              <a:cxnLst/>
              <a:rect l="l" t="t" r="r" b="b"/>
              <a:pathLst>
                <a:path w="1242" h="1242" extrusionOk="0">
                  <a:moveTo>
                    <a:pt x="625" y="0"/>
                  </a:moveTo>
                  <a:cubicBezTo>
                    <a:pt x="278" y="0"/>
                    <a:pt x="0" y="278"/>
                    <a:pt x="0" y="616"/>
                  </a:cubicBezTo>
                  <a:cubicBezTo>
                    <a:pt x="0" y="964"/>
                    <a:pt x="278" y="1241"/>
                    <a:pt x="625" y="1241"/>
                  </a:cubicBezTo>
                  <a:cubicBezTo>
                    <a:pt x="964" y="1241"/>
                    <a:pt x="1242" y="964"/>
                    <a:pt x="1242" y="616"/>
                  </a:cubicBezTo>
                  <a:cubicBezTo>
                    <a:pt x="1242" y="278"/>
                    <a:pt x="964" y="0"/>
                    <a:pt x="6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0" name="Google Shape;270;p26"/>
          <p:cNvGrpSpPr/>
          <p:nvPr/>
        </p:nvGrpSpPr>
        <p:grpSpPr>
          <a:xfrm flipH="1">
            <a:off x="810978" y="3258683"/>
            <a:ext cx="508385" cy="644675"/>
            <a:chOff x="4859771" y="3053445"/>
            <a:chExt cx="508385" cy="644675"/>
          </a:xfrm>
        </p:grpSpPr>
        <p:sp>
          <p:nvSpPr>
            <p:cNvPr id="271" name="Google Shape;271;p26"/>
            <p:cNvSpPr/>
            <p:nvPr/>
          </p:nvSpPr>
          <p:spPr>
            <a:xfrm>
              <a:off x="4859771" y="3053445"/>
              <a:ext cx="508385" cy="644675"/>
            </a:xfrm>
            <a:custGeom>
              <a:avLst/>
              <a:gdLst/>
              <a:ahLst/>
              <a:cxnLst/>
              <a:rect l="l" t="t" r="r" b="b"/>
              <a:pathLst>
                <a:path w="14958" h="18968" extrusionOk="0">
                  <a:moveTo>
                    <a:pt x="1216" y="1"/>
                  </a:moveTo>
                  <a:cubicBezTo>
                    <a:pt x="548" y="1"/>
                    <a:pt x="1" y="609"/>
                    <a:pt x="1" y="1346"/>
                  </a:cubicBezTo>
                  <a:lnTo>
                    <a:pt x="1" y="17622"/>
                  </a:lnTo>
                  <a:cubicBezTo>
                    <a:pt x="1" y="18368"/>
                    <a:pt x="548" y="18967"/>
                    <a:pt x="1216" y="18967"/>
                  </a:cubicBezTo>
                  <a:lnTo>
                    <a:pt x="13742" y="18967"/>
                  </a:lnTo>
                  <a:cubicBezTo>
                    <a:pt x="14410" y="18967"/>
                    <a:pt x="14957" y="18368"/>
                    <a:pt x="14957" y="17622"/>
                  </a:cubicBezTo>
                  <a:lnTo>
                    <a:pt x="14957" y="3820"/>
                  </a:lnTo>
                  <a:lnTo>
                    <a:pt x="11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26"/>
            <p:cNvSpPr/>
            <p:nvPr/>
          </p:nvSpPr>
          <p:spPr>
            <a:xfrm>
              <a:off x="5265729" y="3053751"/>
              <a:ext cx="101827" cy="130444"/>
            </a:xfrm>
            <a:custGeom>
              <a:avLst/>
              <a:gdLst/>
              <a:ahLst/>
              <a:cxnLst/>
              <a:rect l="l" t="t" r="r" b="b"/>
              <a:pathLst>
                <a:path w="2996" h="3838" extrusionOk="0">
                  <a:moveTo>
                    <a:pt x="1" y="1"/>
                  </a:moveTo>
                  <a:lnTo>
                    <a:pt x="1" y="2856"/>
                  </a:lnTo>
                  <a:cubicBezTo>
                    <a:pt x="1" y="3395"/>
                    <a:pt x="409" y="3837"/>
                    <a:pt x="895" y="3837"/>
                  </a:cubicBezTo>
                  <a:lnTo>
                    <a:pt x="2996" y="3820"/>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26"/>
            <p:cNvSpPr/>
            <p:nvPr/>
          </p:nvSpPr>
          <p:spPr>
            <a:xfrm>
              <a:off x="4961567" y="3237560"/>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26"/>
            <p:cNvSpPr/>
            <p:nvPr/>
          </p:nvSpPr>
          <p:spPr>
            <a:xfrm>
              <a:off x="4961567" y="3300099"/>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26"/>
            <p:cNvSpPr/>
            <p:nvPr/>
          </p:nvSpPr>
          <p:spPr>
            <a:xfrm>
              <a:off x="4961567" y="3362943"/>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26"/>
            <p:cNvSpPr/>
            <p:nvPr/>
          </p:nvSpPr>
          <p:spPr>
            <a:xfrm>
              <a:off x="4961567" y="3425482"/>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6"/>
            <p:cNvSpPr/>
            <p:nvPr/>
          </p:nvSpPr>
          <p:spPr>
            <a:xfrm>
              <a:off x="4961567" y="3487748"/>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8" name="Google Shape;278;p26"/>
          <p:cNvSpPr/>
          <p:nvPr/>
        </p:nvSpPr>
        <p:spPr>
          <a:xfrm flipH="1">
            <a:off x="3426966" y="1763296"/>
            <a:ext cx="746128" cy="1207406"/>
          </a:xfrm>
          <a:custGeom>
            <a:avLst/>
            <a:gdLst/>
            <a:ahLst/>
            <a:cxnLst/>
            <a:rect l="l" t="t" r="r" b="b"/>
            <a:pathLst>
              <a:path w="21953" h="35525" extrusionOk="0">
                <a:moveTo>
                  <a:pt x="3235" y="31102"/>
                </a:moveTo>
                <a:cubicBezTo>
                  <a:pt x="3267" y="31102"/>
                  <a:pt x="3298" y="31108"/>
                  <a:pt x="3325" y="31121"/>
                </a:cubicBezTo>
                <a:cubicBezTo>
                  <a:pt x="3759" y="31320"/>
                  <a:pt x="3360" y="33091"/>
                  <a:pt x="3160" y="33525"/>
                </a:cubicBezTo>
                <a:cubicBezTo>
                  <a:pt x="3027" y="33847"/>
                  <a:pt x="2716" y="34031"/>
                  <a:pt x="2389" y="34031"/>
                </a:cubicBezTo>
                <a:cubicBezTo>
                  <a:pt x="2266" y="34031"/>
                  <a:pt x="2141" y="34005"/>
                  <a:pt x="2023" y="33950"/>
                </a:cubicBezTo>
                <a:cubicBezTo>
                  <a:pt x="1589" y="33742"/>
                  <a:pt x="1406" y="33230"/>
                  <a:pt x="1597" y="32796"/>
                </a:cubicBezTo>
                <a:cubicBezTo>
                  <a:pt x="1792" y="32390"/>
                  <a:pt x="2763" y="31102"/>
                  <a:pt x="3235" y="31102"/>
                </a:cubicBezTo>
                <a:close/>
                <a:moveTo>
                  <a:pt x="13908" y="0"/>
                </a:moveTo>
                <a:cubicBezTo>
                  <a:pt x="13896" y="0"/>
                  <a:pt x="13884" y="1"/>
                  <a:pt x="13871" y="2"/>
                </a:cubicBezTo>
                <a:cubicBezTo>
                  <a:pt x="11701" y="149"/>
                  <a:pt x="9774" y="1304"/>
                  <a:pt x="8880" y="3231"/>
                </a:cubicBezTo>
                <a:cubicBezTo>
                  <a:pt x="7708" y="5757"/>
                  <a:pt x="8698" y="8786"/>
                  <a:pt x="11085" y="10601"/>
                </a:cubicBezTo>
                <a:cubicBezTo>
                  <a:pt x="11233" y="10713"/>
                  <a:pt x="11276" y="10922"/>
                  <a:pt x="11189" y="11087"/>
                </a:cubicBezTo>
                <a:lnTo>
                  <a:pt x="460" y="32787"/>
                </a:lnTo>
                <a:cubicBezTo>
                  <a:pt x="0" y="33742"/>
                  <a:pt x="417" y="34888"/>
                  <a:pt x="1380" y="35348"/>
                </a:cubicBezTo>
                <a:cubicBezTo>
                  <a:pt x="1641" y="35468"/>
                  <a:pt x="1915" y="35525"/>
                  <a:pt x="2185" y="35525"/>
                </a:cubicBezTo>
                <a:cubicBezTo>
                  <a:pt x="2912" y="35525"/>
                  <a:pt x="3610" y="35111"/>
                  <a:pt x="3932" y="34402"/>
                </a:cubicBezTo>
                <a:lnTo>
                  <a:pt x="13568" y="12206"/>
                </a:lnTo>
                <a:cubicBezTo>
                  <a:pt x="13634" y="12059"/>
                  <a:pt x="13775" y="11962"/>
                  <a:pt x="13927" y="11962"/>
                </a:cubicBezTo>
                <a:cubicBezTo>
                  <a:pt x="13954" y="11962"/>
                  <a:pt x="13982" y="11965"/>
                  <a:pt x="14010" y="11972"/>
                </a:cubicBezTo>
                <a:cubicBezTo>
                  <a:pt x="14528" y="12084"/>
                  <a:pt x="15047" y="12138"/>
                  <a:pt x="15556" y="12138"/>
                </a:cubicBezTo>
                <a:cubicBezTo>
                  <a:pt x="17931" y="12138"/>
                  <a:pt x="20102" y="10953"/>
                  <a:pt x="21067" y="8873"/>
                </a:cubicBezTo>
                <a:cubicBezTo>
                  <a:pt x="21953" y="6946"/>
                  <a:pt x="21597" y="4733"/>
                  <a:pt x="20303" y="2971"/>
                </a:cubicBezTo>
                <a:cubicBezTo>
                  <a:pt x="20222" y="2861"/>
                  <a:pt x="20100" y="2806"/>
                  <a:pt x="19980" y="2806"/>
                </a:cubicBezTo>
                <a:cubicBezTo>
                  <a:pt x="19844" y="2806"/>
                  <a:pt x="19709" y="2876"/>
                  <a:pt x="19635" y="3014"/>
                </a:cubicBezTo>
                <a:lnTo>
                  <a:pt x="17977" y="6130"/>
                </a:lnTo>
                <a:cubicBezTo>
                  <a:pt x="17652" y="6730"/>
                  <a:pt x="17035" y="7073"/>
                  <a:pt x="16395" y="7073"/>
                </a:cubicBezTo>
                <a:cubicBezTo>
                  <a:pt x="16145" y="7073"/>
                  <a:pt x="15892" y="7021"/>
                  <a:pt x="15651" y="6911"/>
                </a:cubicBezTo>
                <a:lnTo>
                  <a:pt x="13897" y="6095"/>
                </a:lnTo>
                <a:cubicBezTo>
                  <a:pt x="13038" y="5696"/>
                  <a:pt x="12639" y="4698"/>
                  <a:pt x="12986" y="3821"/>
                </a:cubicBezTo>
                <a:lnTo>
                  <a:pt x="14271" y="540"/>
                </a:lnTo>
                <a:cubicBezTo>
                  <a:pt x="14379" y="282"/>
                  <a:pt x="14184" y="0"/>
                  <a:pt x="13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9" name="Google Shape;279;p26"/>
          <p:cNvGrpSpPr/>
          <p:nvPr/>
        </p:nvGrpSpPr>
        <p:grpSpPr>
          <a:xfrm>
            <a:off x="3260286" y="1150727"/>
            <a:ext cx="740520" cy="478869"/>
            <a:chOff x="3932929" y="945489"/>
            <a:chExt cx="740520" cy="478869"/>
          </a:xfrm>
        </p:grpSpPr>
        <p:grpSp>
          <p:nvGrpSpPr>
            <p:cNvPr id="280" name="Google Shape;280;p26"/>
            <p:cNvGrpSpPr/>
            <p:nvPr/>
          </p:nvGrpSpPr>
          <p:grpSpPr>
            <a:xfrm>
              <a:off x="3932929" y="945489"/>
              <a:ext cx="740520" cy="123069"/>
              <a:chOff x="3932929" y="945489"/>
              <a:chExt cx="740520" cy="123069"/>
            </a:xfrm>
          </p:grpSpPr>
          <p:sp>
            <p:nvSpPr>
              <p:cNvPr id="281" name="Google Shape;281;p2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2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4" name="Google Shape;284;p26"/>
            <p:cNvGrpSpPr/>
            <p:nvPr/>
          </p:nvGrpSpPr>
          <p:grpSpPr>
            <a:xfrm>
              <a:off x="3932929" y="1123389"/>
              <a:ext cx="740520" cy="123069"/>
              <a:chOff x="3932929" y="945489"/>
              <a:chExt cx="740520" cy="123069"/>
            </a:xfrm>
          </p:grpSpPr>
          <p:sp>
            <p:nvSpPr>
              <p:cNvPr id="285" name="Google Shape;285;p2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2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2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8" name="Google Shape;288;p26"/>
            <p:cNvGrpSpPr/>
            <p:nvPr/>
          </p:nvGrpSpPr>
          <p:grpSpPr>
            <a:xfrm>
              <a:off x="3932929" y="1301289"/>
              <a:ext cx="740520" cy="123069"/>
              <a:chOff x="3932929" y="945489"/>
              <a:chExt cx="740520" cy="123069"/>
            </a:xfrm>
          </p:grpSpPr>
          <p:sp>
            <p:nvSpPr>
              <p:cNvPr id="289" name="Google Shape;289;p26"/>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6"/>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26"/>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92" name="Google Shape;292;p26"/>
          <p:cNvSpPr txBox="1"/>
          <p:nvPr/>
        </p:nvSpPr>
        <p:spPr>
          <a:xfrm>
            <a:off x="668650" y="341975"/>
            <a:ext cx="7380900" cy="492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000" b="1">
                <a:solidFill>
                  <a:schemeClr val="dk1"/>
                </a:solidFill>
                <a:latin typeface="Archivo"/>
                <a:ea typeface="Archivo"/>
                <a:cs typeface="Archivo"/>
                <a:sym typeface="Archivo"/>
              </a:rPr>
              <a:t>WHAT IS A HARDWARE???</a:t>
            </a:r>
            <a:endParaRPr sz="2000" b="1">
              <a:solidFill>
                <a:schemeClr val="dk1"/>
              </a:solidFill>
              <a:latin typeface="Archivo"/>
              <a:ea typeface="Archivo"/>
              <a:cs typeface="Archivo"/>
              <a:sym typeface="Archivo"/>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27"/>
          <p:cNvSpPr txBox="1">
            <a:spLocks noGrp="1"/>
          </p:cNvSpPr>
          <p:nvPr>
            <p:ph type="subTitle" idx="1"/>
          </p:nvPr>
        </p:nvSpPr>
        <p:spPr>
          <a:xfrm>
            <a:off x="4622250" y="540000"/>
            <a:ext cx="3801900" cy="40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0"/>
              </a:spcBef>
              <a:spcAft>
                <a:spcPts val="0"/>
              </a:spcAft>
              <a:buNone/>
            </a:pPr>
            <a:endParaRPr sz="3100" b="1">
              <a:solidFill>
                <a:srgbClr val="0F0F0F"/>
              </a:solidFill>
              <a:latin typeface="Roboto"/>
              <a:ea typeface="Roboto"/>
              <a:cs typeface="Roboto"/>
              <a:sym typeface="Roboto"/>
            </a:endParaRPr>
          </a:p>
          <a:p>
            <a:pPr marL="0" lvl="0" indent="0" algn="l" rtl="0">
              <a:spcBef>
                <a:spcPts val="0"/>
              </a:spcBef>
              <a:spcAft>
                <a:spcPts val="0"/>
              </a:spcAft>
              <a:buNone/>
            </a:pPr>
            <a:r>
              <a:rPr lang="en" sz="3100" b="1">
                <a:solidFill>
                  <a:srgbClr val="0F0F0F"/>
                </a:solidFill>
                <a:latin typeface="Roboto"/>
                <a:ea typeface="Roboto"/>
                <a:cs typeface="Roboto"/>
                <a:sym typeface="Roboto"/>
              </a:rPr>
              <a:t>KEY </a:t>
            </a:r>
            <a:endParaRPr sz="3100" b="1">
              <a:solidFill>
                <a:srgbClr val="0F0F0F"/>
              </a:solidFill>
              <a:latin typeface="Roboto"/>
              <a:ea typeface="Roboto"/>
              <a:cs typeface="Roboto"/>
              <a:sym typeface="Roboto"/>
            </a:endParaRPr>
          </a:p>
          <a:p>
            <a:pPr marL="0" lvl="0" indent="0" algn="l" rtl="0">
              <a:spcBef>
                <a:spcPts val="0"/>
              </a:spcBef>
              <a:spcAft>
                <a:spcPts val="0"/>
              </a:spcAft>
              <a:buNone/>
            </a:pPr>
            <a:r>
              <a:rPr lang="en" sz="3100" b="1">
                <a:solidFill>
                  <a:srgbClr val="0F0F0F"/>
                </a:solidFill>
                <a:latin typeface="Roboto"/>
                <a:ea typeface="Roboto"/>
                <a:cs typeface="Roboto"/>
                <a:sym typeface="Roboto"/>
              </a:rPr>
              <a:t>HARDWARE </a:t>
            </a:r>
            <a:endParaRPr sz="3100" b="1">
              <a:solidFill>
                <a:srgbClr val="0F0F0F"/>
              </a:solidFill>
              <a:latin typeface="Roboto"/>
              <a:ea typeface="Roboto"/>
              <a:cs typeface="Roboto"/>
              <a:sym typeface="Roboto"/>
            </a:endParaRPr>
          </a:p>
          <a:p>
            <a:pPr marL="0" lvl="0" indent="0" algn="l" rtl="0">
              <a:spcBef>
                <a:spcPts val="0"/>
              </a:spcBef>
              <a:spcAft>
                <a:spcPts val="0"/>
              </a:spcAft>
              <a:buNone/>
            </a:pPr>
            <a:r>
              <a:rPr lang="en" sz="3100" b="1">
                <a:solidFill>
                  <a:srgbClr val="0F0F0F"/>
                </a:solidFill>
                <a:latin typeface="Roboto"/>
                <a:ea typeface="Roboto"/>
                <a:cs typeface="Roboto"/>
                <a:sym typeface="Roboto"/>
              </a:rPr>
              <a:t>COMPONENTS</a:t>
            </a:r>
            <a:endParaRPr sz="2400" b="1"/>
          </a:p>
        </p:txBody>
      </p:sp>
      <p:sp>
        <p:nvSpPr>
          <p:cNvPr id="298" name="Google Shape;298;p27"/>
          <p:cNvSpPr/>
          <p:nvPr/>
        </p:nvSpPr>
        <p:spPr>
          <a:xfrm flipH="1">
            <a:off x="828" y="984200"/>
            <a:ext cx="4800782" cy="3164929"/>
          </a:xfrm>
          <a:custGeom>
            <a:avLst/>
            <a:gdLst/>
            <a:ahLst/>
            <a:cxnLst/>
            <a:rect l="l" t="t" r="r" b="b"/>
            <a:pathLst>
              <a:path w="154814" h="98305" extrusionOk="0">
                <a:moveTo>
                  <a:pt x="16988" y="98305"/>
                </a:moveTo>
                <a:cubicBezTo>
                  <a:pt x="16988" y="98305"/>
                  <a:pt x="1" y="63514"/>
                  <a:pt x="12570" y="47247"/>
                </a:cubicBezTo>
                <a:cubicBezTo>
                  <a:pt x="25313" y="30764"/>
                  <a:pt x="33949" y="39157"/>
                  <a:pt x="46510" y="33324"/>
                </a:cubicBezTo>
                <a:cubicBezTo>
                  <a:pt x="59087" y="27482"/>
                  <a:pt x="60155" y="3264"/>
                  <a:pt x="85354" y="1624"/>
                </a:cubicBezTo>
                <a:cubicBezTo>
                  <a:pt x="110561" y="1"/>
                  <a:pt x="154813" y="19948"/>
                  <a:pt x="131290" y="97792"/>
                </a:cubicBezTo>
                <a:close/>
              </a:path>
            </a:pathLst>
          </a:custGeom>
          <a:solidFill>
            <a:srgbClr val="FFFFFF">
              <a:alpha val="2152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7"/>
          <p:cNvSpPr/>
          <p:nvPr/>
        </p:nvSpPr>
        <p:spPr>
          <a:xfrm flipH="1">
            <a:off x="901738" y="1543700"/>
            <a:ext cx="1116965" cy="1116693"/>
          </a:xfrm>
          <a:custGeom>
            <a:avLst/>
            <a:gdLst/>
            <a:ahLst/>
            <a:cxnLst/>
            <a:rect l="l" t="t" r="r" b="b"/>
            <a:pathLst>
              <a:path w="32864" h="32856" extrusionOk="0">
                <a:moveTo>
                  <a:pt x="16332" y="8338"/>
                </a:moveTo>
                <a:cubicBezTo>
                  <a:pt x="20936" y="8338"/>
                  <a:pt x="24625" y="12290"/>
                  <a:pt x="24149" y="16997"/>
                </a:cubicBezTo>
                <a:cubicBezTo>
                  <a:pt x="23784" y="20686"/>
                  <a:pt x="20807" y="23654"/>
                  <a:pt x="17135" y="24019"/>
                </a:cubicBezTo>
                <a:cubicBezTo>
                  <a:pt x="16867" y="24045"/>
                  <a:pt x="16602" y="24058"/>
                  <a:pt x="16340" y="24058"/>
                </a:cubicBezTo>
                <a:cubicBezTo>
                  <a:pt x="11729" y="24058"/>
                  <a:pt x="8047" y="20106"/>
                  <a:pt x="8515" y="15399"/>
                </a:cubicBezTo>
                <a:cubicBezTo>
                  <a:pt x="8889" y="11719"/>
                  <a:pt x="11857" y="8750"/>
                  <a:pt x="15538" y="8377"/>
                </a:cubicBezTo>
                <a:cubicBezTo>
                  <a:pt x="15805" y="8351"/>
                  <a:pt x="16070" y="8338"/>
                  <a:pt x="16332" y="8338"/>
                </a:cubicBezTo>
                <a:close/>
                <a:moveTo>
                  <a:pt x="15546" y="1"/>
                </a:moveTo>
                <a:cubicBezTo>
                  <a:pt x="14748" y="1"/>
                  <a:pt x="14079" y="652"/>
                  <a:pt x="14079" y="1468"/>
                </a:cubicBezTo>
                <a:lnTo>
                  <a:pt x="14079" y="2796"/>
                </a:lnTo>
                <a:cubicBezTo>
                  <a:pt x="14079" y="3325"/>
                  <a:pt x="13715" y="3777"/>
                  <a:pt x="13203" y="3907"/>
                </a:cubicBezTo>
                <a:cubicBezTo>
                  <a:pt x="11935" y="4228"/>
                  <a:pt x="10755" y="4731"/>
                  <a:pt x="9670" y="5408"/>
                </a:cubicBezTo>
                <a:cubicBezTo>
                  <a:pt x="9479" y="5524"/>
                  <a:pt x="9265" y="5581"/>
                  <a:pt x="9052" y="5581"/>
                </a:cubicBezTo>
                <a:cubicBezTo>
                  <a:pt x="8752" y="5581"/>
                  <a:pt x="8456" y="5467"/>
                  <a:pt x="8238" y="5244"/>
                </a:cubicBezTo>
                <a:lnTo>
                  <a:pt x="7344" y="4349"/>
                </a:lnTo>
                <a:cubicBezTo>
                  <a:pt x="7057" y="4063"/>
                  <a:pt x="6684" y="3920"/>
                  <a:pt x="6312" y="3920"/>
                </a:cubicBezTo>
                <a:cubicBezTo>
                  <a:pt x="5940" y="3920"/>
                  <a:pt x="5569" y="4063"/>
                  <a:pt x="5286" y="4349"/>
                </a:cubicBezTo>
                <a:lnTo>
                  <a:pt x="4201" y="5434"/>
                </a:lnTo>
                <a:cubicBezTo>
                  <a:pt x="3620" y="6016"/>
                  <a:pt x="3620" y="6936"/>
                  <a:pt x="4201" y="7500"/>
                </a:cubicBezTo>
                <a:lnTo>
                  <a:pt x="5807" y="9106"/>
                </a:lnTo>
                <a:cubicBezTo>
                  <a:pt x="4939" y="10382"/>
                  <a:pt x="4297" y="11841"/>
                  <a:pt x="3950" y="13403"/>
                </a:cubicBezTo>
                <a:cubicBezTo>
                  <a:pt x="3828" y="13932"/>
                  <a:pt x="3359" y="14306"/>
                  <a:pt x="2821" y="14306"/>
                </a:cubicBezTo>
                <a:lnTo>
                  <a:pt x="1467" y="14306"/>
                </a:lnTo>
                <a:cubicBezTo>
                  <a:pt x="660" y="14306"/>
                  <a:pt x="0" y="14957"/>
                  <a:pt x="0" y="15764"/>
                </a:cubicBezTo>
                <a:lnTo>
                  <a:pt x="0" y="17300"/>
                </a:lnTo>
                <a:cubicBezTo>
                  <a:pt x="0" y="18099"/>
                  <a:pt x="651" y="18759"/>
                  <a:pt x="1467" y="18759"/>
                </a:cubicBezTo>
                <a:lnTo>
                  <a:pt x="2986" y="18759"/>
                </a:lnTo>
                <a:cubicBezTo>
                  <a:pt x="3507" y="18759"/>
                  <a:pt x="3958" y="19106"/>
                  <a:pt x="4089" y="19609"/>
                </a:cubicBezTo>
                <a:cubicBezTo>
                  <a:pt x="4427" y="20816"/>
                  <a:pt x="4939" y="21953"/>
                  <a:pt x="5590" y="22986"/>
                </a:cubicBezTo>
                <a:cubicBezTo>
                  <a:pt x="5877" y="23437"/>
                  <a:pt x="5816" y="24036"/>
                  <a:pt x="5434" y="24427"/>
                </a:cubicBezTo>
                <a:lnTo>
                  <a:pt x="4349" y="25512"/>
                </a:lnTo>
                <a:cubicBezTo>
                  <a:pt x="3776" y="26085"/>
                  <a:pt x="3776" y="27005"/>
                  <a:pt x="4349" y="27569"/>
                </a:cubicBezTo>
                <a:lnTo>
                  <a:pt x="5434" y="28654"/>
                </a:lnTo>
                <a:cubicBezTo>
                  <a:pt x="5720" y="28945"/>
                  <a:pt x="6096" y="29090"/>
                  <a:pt x="6470" y="29090"/>
                </a:cubicBezTo>
                <a:cubicBezTo>
                  <a:pt x="6845" y="29090"/>
                  <a:pt x="7218" y="28945"/>
                  <a:pt x="7500" y="28654"/>
                </a:cubicBezTo>
                <a:lnTo>
                  <a:pt x="8698" y="27456"/>
                </a:lnTo>
                <a:cubicBezTo>
                  <a:pt x="8924" y="27230"/>
                  <a:pt x="9220" y="27113"/>
                  <a:pt x="9518" y="27113"/>
                </a:cubicBezTo>
                <a:cubicBezTo>
                  <a:pt x="9713" y="27113"/>
                  <a:pt x="9908" y="27163"/>
                  <a:pt x="10087" y="27265"/>
                </a:cubicBezTo>
                <a:cubicBezTo>
                  <a:pt x="11120" y="27847"/>
                  <a:pt x="12231" y="28290"/>
                  <a:pt x="13411" y="28559"/>
                </a:cubicBezTo>
                <a:cubicBezTo>
                  <a:pt x="13932" y="28680"/>
                  <a:pt x="14305" y="29149"/>
                  <a:pt x="14305" y="29687"/>
                </a:cubicBezTo>
                <a:lnTo>
                  <a:pt x="14305" y="31388"/>
                </a:lnTo>
                <a:cubicBezTo>
                  <a:pt x="14305" y="32196"/>
                  <a:pt x="14956" y="32855"/>
                  <a:pt x="15772" y="32855"/>
                </a:cubicBezTo>
                <a:lnTo>
                  <a:pt x="17300" y="32855"/>
                </a:lnTo>
                <a:cubicBezTo>
                  <a:pt x="18107" y="32855"/>
                  <a:pt x="18767" y="32204"/>
                  <a:pt x="18767" y="31388"/>
                </a:cubicBezTo>
                <a:lnTo>
                  <a:pt x="18767" y="29583"/>
                </a:lnTo>
                <a:cubicBezTo>
                  <a:pt x="18767" y="29062"/>
                  <a:pt x="19114" y="28602"/>
                  <a:pt x="19626" y="28463"/>
                </a:cubicBezTo>
                <a:cubicBezTo>
                  <a:pt x="20772" y="28159"/>
                  <a:pt x="21848" y="27691"/>
                  <a:pt x="22847" y="27092"/>
                </a:cubicBezTo>
                <a:cubicBezTo>
                  <a:pt x="23033" y="26983"/>
                  <a:pt x="23240" y="26929"/>
                  <a:pt x="23445" y="26929"/>
                </a:cubicBezTo>
                <a:cubicBezTo>
                  <a:pt x="23746" y="26929"/>
                  <a:pt x="24043" y="27044"/>
                  <a:pt x="24270" y="27265"/>
                </a:cubicBezTo>
                <a:lnTo>
                  <a:pt x="25520" y="28515"/>
                </a:lnTo>
                <a:cubicBezTo>
                  <a:pt x="25807" y="28802"/>
                  <a:pt x="26180" y="28945"/>
                  <a:pt x="26552" y="28945"/>
                </a:cubicBezTo>
                <a:cubicBezTo>
                  <a:pt x="26924" y="28945"/>
                  <a:pt x="27295" y="28802"/>
                  <a:pt x="27577" y="28515"/>
                </a:cubicBezTo>
                <a:lnTo>
                  <a:pt x="28662" y="27430"/>
                </a:lnTo>
                <a:cubicBezTo>
                  <a:pt x="29235" y="26857"/>
                  <a:pt x="29235" y="25937"/>
                  <a:pt x="28662" y="25373"/>
                </a:cubicBezTo>
                <a:lnTo>
                  <a:pt x="27404" y="24114"/>
                </a:lnTo>
                <a:cubicBezTo>
                  <a:pt x="27022" y="23732"/>
                  <a:pt x="26961" y="23160"/>
                  <a:pt x="27230" y="22700"/>
                </a:cubicBezTo>
                <a:cubicBezTo>
                  <a:pt x="27829" y="21693"/>
                  <a:pt x="28298" y="20599"/>
                  <a:pt x="28602" y="19436"/>
                </a:cubicBezTo>
                <a:cubicBezTo>
                  <a:pt x="28732" y="18924"/>
                  <a:pt x="29183" y="18568"/>
                  <a:pt x="29713" y="18568"/>
                </a:cubicBezTo>
                <a:lnTo>
                  <a:pt x="31397" y="18568"/>
                </a:lnTo>
                <a:cubicBezTo>
                  <a:pt x="32213" y="18533"/>
                  <a:pt x="32864" y="17882"/>
                  <a:pt x="32864" y="17075"/>
                </a:cubicBezTo>
                <a:lnTo>
                  <a:pt x="32864" y="15538"/>
                </a:lnTo>
                <a:cubicBezTo>
                  <a:pt x="32864" y="14740"/>
                  <a:pt x="32213" y="14080"/>
                  <a:pt x="31397" y="14080"/>
                </a:cubicBezTo>
                <a:lnTo>
                  <a:pt x="29773" y="14080"/>
                </a:lnTo>
                <a:cubicBezTo>
                  <a:pt x="29244" y="14080"/>
                  <a:pt x="28775" y="13707"/>
                  <a:pt x="28654" y="13186"/>
                </a:cubicBezTo>
                <a:cubicBezTo>
                  <a:pt x="28359" y="11971"/>
                  <a:pt x="27898" y="10834"/>
                  <a:pt x="27273" y="9792"/>
                </a:cubicBezTo>
                <a:cubicBezTo>
                  <a:pt x="27004" y="9332"/>
                  <a:pt x="27083" y="8759"/>
                  <a:pt x="27447" y="8394"/>
                </a:cubicBezTo>
                <a:lnTo>
                  <a:pt x="28506" y="7335"/>
                </a:lnTo>
                <a:cubicBezTo>
                  <a:pt x="29079" y="6763"/>
                  <a:pt x="29079" y="5842"/>
                  <a:pt x="28506" y="5278"/>
                </a:cubicBezTo>
                <a:lnTo>
                  <a:pt x="27421" y="4193"/>
                </a:lnTo>
                <a:cubicBezTo>
                  <a:pt x="27130" y="3907"/>
                  <a:pt x="26755" y="3764"/>
                  <a:pt x="26382" y="3764"/>
                </a:cubicBezTo>
                <a:cubicBezTo>
                  <a:pt x="26008" y="3764"/>
                  <a:pt x="25637" y="3907"/>
                  <a:pt x="25355" y="4193"/>
                </a:cubicBezTo>
                <a:lnTo>
                  <a:pt x="24340" y="5209"/>
                </a:lnTo>
                <a:cubicBezTo>
                  <a:pt x="24115" y="5433"/>
                  <a:pt x="23819" y="5550"/>
                  <a:pt x="23522" y="5550"/>
                </a:cubicBezTo>
                <a:cubicBezTo>
                  <a:pt x="23312" y="5550"/>
                  <a:pt x="23102" y="5492"/>
                  <a:pt x="22916" y="5374"/>
                </a:cubicBezTo>
                <a:cubicBezTo>
                  <a:pt x="21840" y="4723"/>
                  <a:pt x="20668" y="4228"/>
                  <a:pt x="19409" y="3907"/>
                </a:cubicBezTo>
                <a:cubicBezTo>
                  <a:pt x="18897" y="3777"/>
                  <a:pt x="18541" y="3325"/>
                  <a:pt x="18541" y="2796"/>
                </a:cubicBezTo>
                <a:lnTo>
                  <a:pt x="18541" y="1468"/>
                </a:lnTo>
                <a:cubicBezTo>
                  <a:pt x="18541" y="669"/>
                  <a:pt x="17890" y="1"/>
                  <a:pt x="170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27"/>
          <p:cNvSpPr/>
          <p:nvPr/>
        </p:nvSpPr>
        <p:spPr>
          <a:xfrm flipH="1">
            <a:off x="415217" y="2181530"/>
            <a:ext cx="719583" cy="713534"/>
          </a:xfrm>
          <a:custGeom>
            <a:avLst/>
            <a:gdLst/>
            <a:ahLst/>
            <a:cxnLst/>
            <a:rect l="l" t="t" r="r" b="b"/>
            <a:pathLst>
              <a:path w="21172" h="20994" extrusionOk="0">
                <a:moveTo>
                  <a:pt x="10557" y="5287"/>
                </a:moveTo>
                <a:cubicBezTo>
                  <a:pt x="10729" y="5287"/>
                  <a:pt x="10902" y="5296"/>
                  <a:pt x="11076" y="5315"/>
                </a:cubicBezTo>
                <a:cubicBezTo>
                  <a:pt x="14279" y="5662"/>
                  <a:pt x="16345" y="8822"/>
                  <a:pt x="15373" y="11877"/>
                </a:cubicBezTo>
                <a:cubicBezTo>
                  <a:pt x="14714" y="13983"/>
                  <a:pt x="12722" y="15412"/>
                  <a:pt x="10550" y="15412"/>
                </a:cubicBezTo>
                <a:cubicBezTo>
                  <a:pt x="10376" y="15412"/>
                  <a:pt x="10201" y="15403"/>
                  <a:pt x="10026" y="15384"/>
                </a:cubicBezTo>
                <a:cubicBezTo>
                  <a:pt x="6823" y="15037"/>
                  <a:pt x="4766" y="11877"/>
                  <a:pt x="5729" y="8822"/>
                </a:cubicBezTo>
                <a:cubicBezTo>
                  <a:pt x="6397" y="6723"/>
                  <a:pt x="8390" y="5287"/>
                  <a:pt x="10557" y="5287"/>
                </a:cubicBezTo>
                <a:close/>
                <a:moveTo>
                  <a:pt x="12003" y="0"/>
                </a:moveTo>
                <a:cubicBezTo>
                  <a:pt x="11564" y="0"/>
                  <a:pt x="11175" y="302"/>
                  <a:pt x="11076" y="749"/>
                </a:cubicBezTo>
                <a:lnTo>
                  <a:pt x="10903" y="1582"/>
                </a:lnTo>
                <a:cubicBezTo>
                  <a:pt x="10842" y="1921"/>
                  <a:pt x="10547" y="2155"/>
                  <a:pt x="10199" y="2181"/>
                </a:cubicBezTo>
                <a:cubicBezTo>
                  <a:pt x="9366" y="2216"/>
                  <a:pt x="8542" y="2372"/>
                  <a:pt x="7769" y="2659"/>
                </a:cubicBezTo>
                <a:cubicBezTo>
                  <a:pt x="7686" y="2690"/>
                  <a:pt x="7599" y="2705"/>
                  <a:pt x="7513" y="2705"/>
                </a:cubicBezTo>
                <a:cubicBezTo>
                  <a:pt x="7267" y="2705"/>
                  <a:pt x="7027" y="2582"/>
                  <a:pt x="6892" y="2364"/>
                </a:cubicBezTo>
                <a:lnTo>
                  <a:pt x="6450" y="1678"/>
                </a:lnTo>
                <a:cubicBezTo>
                  <a:pt x="6268" y="1403"/>
                  <a:pt x="5969" y="1257"/>
                  <a:pt x="5664" y="1257"/>
                </a:cubicBezTo>
                <a:cubicBezTo>
                  <a:pt x="5487" y="1257"/>
                  <a:pt x="5307" y="1307"/>
                  <a:pt x="5148" y="1409"/>
                </a:cubicBezTo>
                <a:lnTo>
                  <a:pt x="4323" y="1956"/>
                </a:lnTo>
                <a:cubicBezTo>
                  <a:pt x="3889" y="2233"/>
                  <a:pt x="3767" y="2824"/>
                  <a:pt x="4045" y="3258"/>
                </a:cubicBezTo>
                <a:lnTo>
                  <a:pt x="4852" y="4482"/>
                </a:lnTo>
                <a:cubicBezTo>
                  <a:pt x="4132" y="5176"/>
                  <a:pt x="3542" y="6009"/>
                  <a:pt x="3116" y="6947"/>
                </a:cubicBezTo>
                <a:cubicBezTo>
                  <a:pt x="2998" y="7213"/>
                  <a:pt x="2728" y="7379"/>
                  <a:pt x="2441" y="7379"/>
                </a:cubicBezTo>
                <a:cubicBezTo>
                  <a:pt x="2392" y="7379"/>
                  <a:pt x="2342" y="7374"/>
                  <a:pt x="2292" y="7363"/>
                </a:cubicBezTo>
                <a:lnTo>
                  <a:pt x="1432" y="7190"/>
                </a:lnTo>
                <a:cubicBezTo>
                  <a:pt x="1367" y="7177"/>
                  <a:pt x="1303" y="7170"/>
                  <a:pt x="1239" y="7170"/>
                </a:cubicBezTo>
                <a:cubicBezTo>
                  <a:pt x="801" y="7170"/>
                  <a:pt x="411" y="7472"/>
                  <a:pt x="313" y="7919"/>
                </a:cubicBezTo>
                <a:lnTo>
                  <a:pt x="113" y="8882"/>
                </a:lnTo>
                <a:cubicBezTo>
                  <a:pt x="0" y="9395"/>
                  <a:pt x="330" y="9898"/>
                  <a:pt x="833" y="10002"/>
                </a:cubicBezTo>
                <a:lnTo>
                  <a:pt x="1788" y="10202"/>
                </a:lnTo>
                <a:cubicBezTo>
                  <a:pt x="2118" y="10263"/>
                  <a:pt x="2353" y="10549"/>
                  <a:pt x="2379" y="10879"/>
                </a:cubicBezTo>
                <a:cubicBezTo>
                  <a:pt x="2431" y="11686"/>
                  <a:pt x="2604" y="12467"/>
                  <a:pt x="2873" y="13205"/>
                </a:cubicBezTo>
                <a:cubicBezTo>
                  <a:pt x="2995" y="13526"/>
                  <a:pt x="2873" y="13900"/>
                  <a:pt x="2587" y="14091"/>
                </a:cubicBezTo>
                <a:lnTo>
                  <a:pt x="1762" y="14637"/>
                </a:lnTo>
                <a:cubicBezTo>
                  <a:pt x="1328" y="14915"/>
                  <a:pt x="1207" y="15505"/>
                  <a:pt x="1484" y="15940"/>
                </a:cubicBezTo>
                <a:lnTo>
                  <a:pt x="2031" y="16764"/>
                </a:lnTo>
                <a:cubicBezTo>
                  <a:pt x="2207" y="17039"/>
                  <a:pt x="2508" y="17185"/>
                  <a:pt x="2815" y="17185"/>
                </a:cubicBezTo>
                <a:cubicBezTo>
                  <a:pt x="2993" y="17185"/>
                  <a:pt x="3174" y="17135"/>
                  <a:pt x="3333" y="17033"/>
                </a:cubicBezTo>
                <a:lnTo>
                  <a:pt x="4253" y="16426"/>
                </a:lnTo>
                <a:cubicBezTo>
                  <a:pt x="4378" y="16346"/>
                  <a:pt x="4518" y="16308"/>
                  <a:pt x="4656" y="16308"/>
                </a:cubicBezTo>
                <a:cubicBezTo>
                  <a:pt x="4836" y="16308"/>
                  <a:pt x="5014" y="16372"/>
                  <a:pt x="5156" y="16495"/>
                </a:cubicBezTo>
                <a:cubicBezTo>
                  <a:pt x="5729" y="16990"/>
                  <a:pt x="6371" y="17415"/>
                  <a:pt x="7075" y="17745"/>
                </a:cubicBezTo>
                <a:cubicBezTo>
                  <a:pt x="7387" y="17901"/>
                  <a:pt x="7561" y="18240"/>
                  <a:pt x="7491" y="18570"/>
                </a:cubicBezTo>
                <a:lnTo>
                  <a:pt x="7257" y="19646"/>
                </a:lnTo>
                <a:cubicBezTo>
                  <a:pt x="7153" y="20158"/>
                  <a:pt x="7474" y="20653"/>
                  <a:pt x="7986" y="20766"/>
                </a:cubicBezTo>
                <a:lnTo>
                  <a:pt x="8950" y="20974"/>
                </a:lnTo>
                <a:cubicBezTo>
                  <a:pt x="9014" y="20987"/>
                  <a:pt x="9079" y="20994"/>
                  <a:pt x="9143" y="20994"/>
                </a:cubicBezTo>
                <a:cubicBezTo>
                  <a:pt x="9583" y="20994"/>
                  <a:pt x="9978" y="20692"/>
                  <a:pt x="10069" y="20245"/>
                </a:cubicBezTo>
                <a:lnTo>
                  <a:pt x="10312" y="19108"/>
                </a:lnTo>
                <a:cubicBezTo>
                  <a:pt x="10373" y="18778"/>
                  <a:pt x="10660" y="18526"/>
                  <a:pt x="10989" y="18518"/>
                </a:cubicBezTo>
                <a:cubicBezTo>
                  <a:pt x="11753" y="18474"/>
                  <a:pt x="12500" y="18327"/>
                  <a:pt x="13203" y="18075"/>
                </a:cubicBezTo>
                <a:cubicBezTo>
                  <a:pt x="13285" y="18047"/>
                  <a:pt x="13369" y="18033"/>
                  <a:pt x="13452" y="18033"/>
                </a:cubicBezTo>
                <a:cubicBezTo>
                  <a:pt x="13700" y="18033"/>
                  <a:pt x="13934" y="18155"/>
                  <a:pt x="14071" y="18370"/>
                </a:cubicBezTo>
                <a:lnTo>
                  <a:pt x="14696" y="19325"/>
                </a:lnTo>
                <a:cubicBezTo>
                  <a:pt x="14872" y="19599"/>
                  <a:pt x="15172" y="19745"/>
                  <a:pt x="15479" y="19745"/>
                </a:cubicBezTo>
                <a:cubicBezTo>
                  <a:pt x="15658" y="19745"/>
                  <a:pt x="15838" y="19696"/>
                  <a:pt x="15998" y="19594"/>
                </a:cubicBezTo>
                <a:lnTo>
                  <a:pt x="16822" y="19047"/>
                </a:lnTo>
                <a:cubicBezTo>
                  <a:pt x="17257" y="18769"/>
                  <a:pt x="17369" y="18179"/>
                  <a:pt x="17092" y="17745"/>
                </a:cubicBezTo>
                <a:lnTo>
                  <a:pt x="16458" y="16790"/>
                </a:lnTo>
                <a:cubicBezTo>
                  <a:pt x="16276" y="16512"/>
                  <a:pt x="16310" y="16130"/>
                  <a:pt x="16536" y="15879"/>
                </a:cubicBezTo>
                <a:cubicBezTo>
                  <a:pt x="17048" y="15332"/>
                  <a:pt x="17482" y="14690"/>
                  <a:pt x="17829" y="13995"/>
                </a:cubicBezTo>
                <a:cubicBezTo>
                  <a:pt x="17954" y="13738"/>
                  <a:pt x="18216" y="13580"/>
                  <a:pt x="18494" y="13580"/>
                </a:cubicBezTo>
                <a:cubicBezTo>
                  <a:pt x="18544" y="13580"/>
                  <a:pt x="18595" y="13585"/>
                  <a:pt x="18645" y="13596"/>
                </a:cubicBezTo>
                <a:lnTo>
                  <a:pt x="19704" y="13813"/>
                </a:lnTo>
                <a:cubicBezTo>
                  <a:pt x="19770" y="13824"/>
                  <a:pt x="19835" y="13830"/>
                  <a:pt x="19899" y="13830"/>
                </a:cubicBezTo>
                <a:cubicBezTo>
                  <a:pt x="20372" y="13830"/>
                  <a:pt x="20767" y="13527"/>
                  <a:pt x="20859" y="13075"/>
                </a:cubicBezTo>
                <a:lnTo>
                  <a:pt x="21058" y="12103"/>
                </a:lnTo>
                <a:cubicBezTo>
                  <a:pt x="21171" y="11599"/>
                  <a:pt x="20841" y="11096"/>
                  <a:pt x="20338" y="10992"/>
                </a:cubicBezTo>
                <a:lnTo>
                  <a:pt x="19314" y="10775"/>
                </a:lnTo>
                <a:cubicBezTo>
                  <a:pt x="18975" y="10705"/>
                  <a:pt x="18741" y="10419"/>
                  <a:pt x="18732" y="10063"/>
                </a:cubicBezTo>
                <a:cubicBezTo>
                  <a:pt x="18706" y="9264"/>
                  <a:pt x="18559" y="8483"/>
                  <a:pt x="18307" y="7745"/>
                </a:cubicBezTo>
                <a:cubicBezTo>
                  <a:pt x="18194" y="7424"/>
                  <a:pt x="18315" y="7068"/>
                  <a:pt x="18593" y="6886"/>
                </a:cubicBezTo>
                <a:lnTo>
                  <a:pt x="19401" y="6357"/>
                </a:lnTo>
                <a:cubicBezTo>
                  <a:pt x="19835" y="6079"/>
                  <a:pt x="19956" y="5488"/>
                  <a:pt x="19670" y="5054"/>
                </a:cubicBezTo>
                <a:lnTo>
                  <a:pt x="19131" y="4230"/>
                </a:lnTo>
                <a:cubicBezTo>
                  <a:pt x="18950" y="3955"/>
                  <a:pt x="18650" y="3806"/>
                  <a:pt x="18345" y="3806"/>
                </a:cubicBezTo>
                <a:cubicBezTo>
                  <a:pt x="18168" y="3806"/>
                  <a:pt x="17989" y="3856"/>
                  <a:pt x="17829" y="3961"/>
                </a:cubicBezTo>
                <a:lnTo>
                  <a:pt x="17057" y="4473"/>
                </a:lnTo>
                <a:cubicBezTo>
                  <a:pt x="16930" y="4551"/>
                  <a:pt x="16789" y="4590"/>
                  <a:pt x="16650" y="4590"/>
                </a:cubicBezTo>
                <a:cubicBezTo>
                  <a:pt x="16467" y="4590"/>
                  <a:pt x="16285" y="4523"/>
                  <a:pt x="16137" y="4395"/>
                </a:cubicBezTo>
                <a:cubicBezTo>
                  <a:pt x="15546" y="3839"/>
                  <a:pt x="14869" y="3370"/>
                  <a:pt x="14114" y="3006"/>
                </a:cubicBezTo>
                <a:cubicBezTo>
                  <a:pt x="13810" y="2850"/>
                  <a:pt x="13637" y="2520"/>
                  <a:pt x="13715" y="2181"/>
                </a:cubicBezTo>
                <a:lnTo>
                  <a:pt x="13889" y="1348"/>
                </a:lnTo>
                <a:cubicBezTo>
                  <a:pt x="14001" y="836"/>
                  <a:pt x="13672" y="332"/>
                  <a:pt x="13159" y="228"/>
                </a:cubicBezTo>
                <a:lnTo>
                  <a:pt x="12196" y="20"/>
                </a:lnTo>
                <a:cubicBezTo>
                  <a:pt x="12131" y="7"/>
                  <a:pt x="12066" y="0"/>
                  <a:pt x="120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7"/>
          <p:cNvSpPr/>
          <p:nvPr/>
        </p:nvSpPr>
        <p:spPr>
          <a:xfrm flipH="1">
            <a:off x="1351107" y="931488"/>
            <a:ext cx="623977" cy="405403"/>
          </a:xfrm>
          <a:custGeom>
            <a:avLst/>
            <a:gdLst/>
            <a:ahLst/>
            <a:cxnLst/>
            <a:rect l="l" t="t" r="r" b="b"/>
            <a:pathLst>
              <a:path w="18359" h="11928" fill="none" extrusionOk="0">
                <a:moveTo>
                  <a:pt x="16423" y="5669"/>
                </a:moveTo>
                <a:cubicBezTo>
                  <a:pt x="16527" y="5296"/>
                  <a:pt x="16580" y="4905"/>
                  <a:pt x="16580" y="4506"/>
                </a:cubicBezTo>
                <a:cubicBezTo>
                  <a:pt x="16580" y="2023"/>
                  <a:pt x="14557" y="1"/>
                  <a:pt x="12074" y="1"/>
                </a:cubicBezTo>
                <a:cubicBezTo>
                  <a:pt x="10252" y="1"/>
                  <a:pt x="8680" y="1086"/>
                  <a:pt x="7977" y="2648"/>
                </a:cubicBezTo>
                <a:cubicBezTo>
                  <a:pt x="7387" y="2240"/>
                  <a:pt x="6675" y="1989"/>
                  <a:pt x="5894" y="1989"/>
                </a:cubicBezTo>
                <a:cubicBezTo>
                  <a:pt x="3924" y="1989"/>
                  <a:pt x="2318" y="3569"/>
                  <a:pt x="2292" y="5522"/>
                </a:cubicBezTo>
                <a:cubicBezTo>
                  <a:pt x="964" y="5938"/>
                  <a:pt x="0" y="7188"/>
                  <a:pt x="0" y="8647"/>
                </a:cubicBezTo>
                <a:cubicBezTo>
                  <a:pt x="0" y="10461"/>
                  <a:pt x="1467" y="11928"/>
                  <a:pt x="3273" y="11928"/>
                </a:cubicBezTo>
                <a:lnTo>
                  <a:pt x="15069" y="11928"/>
                </a:lnTo>
                <a:cubicBezTo>
                  <a:pt x="16883" y="11928"/>
                  <a:pt x="18350" y="10461"/>
                  <a:pt x="18350" y="8647"/>
                </a:cubicBezTo>
                <a:cubicBezTo>
                  <a:pt x="18359" y="7318"/>
                  <a:pt x="17569" y="6181"/>
                  <a:pt x="16423" y="5669"/>
                </a:cubicBezTo>
                <a:close/>
              </a:path>
            </a:pathLst>
          </a:custGeom>
          <a:noFill/>
          <a:ln w="28575" cap="flat" cmpd="sng">
            <a:solidFill>
              <a:schemeClr val="lt1"/>
            </a:solidFill>
            <a:prstDash val="solid"/>
            <a:miter lim="868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2" name="Google Shape;302;p27"/>
          <p:cNvGrpSpPr/>
          <p:nvPr/>
        </p:nvGrpSpPr>
        <p:grpSpPr>
          <a:xfrm>
            <a:off x="1386731" y="2093631"/>
            <a:ext cx="2538390" cy="2056394"/>
            <a:chOff x="3780013" y="1888393"/>
            <a:chExt cx="2538390" cy="2056394"/>
          </a:xfrm>
        </p:grpSpPr>
        <p:sp>
          <p:nvSpPr>
            <p:cNvPr id="303" name="Google Shape;303;p27"/>
            <p:cNvSpPr/>
            <p:nvPr/>
          </p:nvSpPr>
          <p:spPr>
            <a:xfrm>
              <a:off x="3780013" y="1888393"/>
              <a:ext cx="2538390" cy="1625894"/>
            </a:xfrm>
            <a:custGeom>
              <a:avLst/>
              <a:gdLst/>
              <a:ahLst/>
              <a:cxnLst/>
              <a:rect l="l" t="t" r="r" b="b"/>
              <a:pathLst>
                <a:path w="74686" h="47838" extrusionOk="0">
                  <a:moveTo>
                    <a:pt x="348" y="1"/>
                  </a:moveTo>
                  <a:cubicBezTo>
                    <a:pt x="165" y="1"/>
                    <a:pt x="1" y="157"/>
                    <a:pt x="1" y="348"/>
                  </a:cubicBezTo>
                  <a:lnTo>
                    <a:pt x="1" y="47838"/>
                  </a:lnTo>
                  <a:lnTo>
                    <a:pt x="74685" y="47838"/>
                  </a:lnTo>
                  <a:lnTo>
                    <a:pt x="74685" y="348"/>
                  </a:lnTo>
                  <a:cubicBezTo>
                    <a:pt x="74685" y="166"/>
                    <a:pt x="74529" y="1"/>
                    <a:pt x="743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27"/>
            <p:cNvSpPr/>
            <p:nvPr/>
          </p:nvSpPr>
          <p:spPr>
            <a:xfrm>
              <a:off x="3897715" y="1988693"/>
              <a:ext cx="2303265" cy="1399911"/>
            </a:xfrm>
            <a:custGeom>
              <a:avLst/>
              <a:gdLst/>
              <a:ahLst/>
              <a:cxnLst/>
              <a:rect l="l" t="t" r="r" b="b"/>
              <a:pathLst>
                <a:path w="67768" h="41189" extrusionOk="0">
                  <a:moveTo>
                    <a:pt x="348" y="1"/>
                  </a:moveTo>
                  <a:cubicBezTo>
                    <a:pt x="166" y="1"/>
                    <a:pt x="1" y="157"/>
                    <a:pt x="1" y="348"/>
                  </a:cubicBezTo>
                  <a:lnTo>
                    <a:pt x="1" y="40842"/>
                  </a:lnTo>
                  <a:cubicBezTo>
                    <a:pt x="1" y="41024"/>
                    <a:pt x="149" y="41189"/>
                    <a:pt x="348" y="41189"/>
                  </a:cubicBezTo>
                  <a:lnTo>
                    <a:pt x="67420" y="41189"/>
                  </a:lnTo>
                  <a:cubicBezTo>
                    <a:pt x="67620" y="41189"/>
                    <a:pt x="67768" y="41024"/>
                    <a:pt x="67768" y="40833"/>
                  </a:cubicBezTo>
                  <a:lnTo>
                    <a:pt x="67768" y="348"/>
                  </a:lnTo>
                  <a:cubicBezTo>
                    <a:pt x="67768" y="166"/>
                    <a:pt x="67620" y="1"/>
                    <a:pt x="674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7"/>
            <p:cNvSpPr/>
            <p:nvPr/>
          </p:nvSpPr>
          <p:spPr>
            <a:xfrm>
              <a:off x="3897443" y="1988693"/>
              <a:ext cx="2219180" cy="1399911"/>
            </a:xfrm>
            <a:custGeom>
              <a:avLst/>
              <a:gdLst/>
              <a:ahLst/>
              <a:cxnLst/>
              <a:rect l="l" t="t" r="r" b="b"/>
              <a:pathLst>
                <a:path w="65294" h="41189" extrusionOk="0">
                  <a:moveTo>
                    <a:pt x="938" y="1"/>
                  </a:moveTo>
                  <a:cubicBezTo>
                    <a:pt x="417" y="1"/>
                    <a:pt x="0" y="426"/>
                    <a:pt x="0" y="947"/>
                  </a:cubicBezTo>
                  <a:lnTo>
                    <a:pt x="0" y="40243"/>
                  </a:lnTo>
                  <a:cubicBezTo>
                    <a:pt x="0" y="40763"/>
                    <a:pt x="417" y="41189"/>
                    <a:pt x="938" y="41189"/>
                  </a:cubicBezTo>
                  <a:lnTo>
                    <a:pt x="15061" y="41189"/>
                  </a:lnTo>
                  <a:lnTo>
                    <a:pt x="6529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7"/>
            <p:cNvSpPr/>
            <p:nvPr/>
          </p:nvSpPr>
          <p:spPr>
            <a:xfrm>
              <a:off x="5033303" y="1920852"/>
              <a:ext cx="32492" cy="32492"/>
            </a:xfrm>
            <a:custGeom>
              <a:avLst/>
              <a:gdLst/>
              <a:ahLst/>
              <a:cxnLst/>
              <a:rect l="l" t="t" r="r" b="b"/>
              <a:pathLst>
                <a:path w="956" h="956" extrusionOk="0">
                  <a:moveTo>
                    <a:pt x="478" y="0"/>
                  </a:moveTo>
                  <a:cubicBezTo>
                    <a:pt x="217" y="0"/>
                    <a:pt x="0" y="217"/>
                    <a:pt x="0" y="478"/>
                  </a:cubicBezTo>
                  <a:cubicBezTo>
                    <a:pt x="0" y="738"/>
                    <a:pt x="217" y="955"/>
                    <a:pt x="478" y="955"/>
                  </a:cubicBezTo>
                  <a:cubicBezTo>
                    <a:pt x="738" y="955"/>
                    <a:pt x="955" y="738"/>
                    <a:pt x="955" y="478"/>
                  </a:cubicBezTo>
                  <a:cubicBezTo>
                    <a:pt x="955" y="217"/>
                    <a:pt x="738" y="0"/>
                    <a:pt x="47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7"/>
            <p:cNvSpPr/>
            <p:nvPr/>
          </p:nvSpPr>
          <p:spPr>
            <a:xfrm>
              <a:off x="4113100" y="2170157"/>
              <a:ext cx="839661" cy="42790"/>
            </a:xfrm>
            <a:custGeom>
              <a:avLst/>
              <a:gdLst/>
              <a:ahLst/>
              <a:cxnLst/>
              <a:rect l="l" t="t" r="r" b="b"/>
              <a:pathLst>
                <a:path w="24705" h="1259" extrusionOk="0">
                  <a:moveTo>
                    <a:pt x="1" y="0"/>
                  </a:moveTo>
                  <a:lnTo>
                    <a:pt x="1" y="1259"/>
                  </a:lnTo>
                  <a:lnTo>
                    <a:pt x="24705" y="1259"/>
                  </a:lnTo>
                  <a:lnTo>
                    <a:pt x="2470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7"/>
            <p:cNvSpPr/>
            <p:nvPr/>
          </p:nvSpPr>
          <p:spPr>
            <a:xfrm>
              <a:off x="4113100" y="2397607"/>
              <a:ext cx="839661" cy="42824"/>
            </a:xfrm>
            <a:custGeom>
              <a:avLst/>
              <a:gdLst/>
              <a:ahLst/>
              <a:cxnLst/>
              <a:rect l="l" t="t" r="r" b="b"/>
              <a:pathLst>
                <a:path w="24705" h="1260" extrusionOk="0">
                  <a:moveTo>
                    <a:pt x="1" y="1"/>
                  </a:moveTo>
                  <a:lnTo>
                    <a:pt x="1" y="1259"/>
                  </a:lnTo>
                  <a:lnTo>
                    <a:pt x="24705" y="1259"/>
                  </a:lnTo>
                  <a:lnTo>
                    <a:pt x="2470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7"/>
            <p:cNvSpPr/>
            <p:nvPr/>
          </p:nvSpPr>
          <p:spPr>
            <a:xfrm>
              <a:off x="4113100" y="2246257"/>
              <a:ext cx="489760" cy="42824"/>
            </a:xfrm>
            <a:custGeom>
              <a:avLst/>
              <a:gdLst/>
              <a:ahLst/>
              <a:cxnLst/>
              <a:rect l="l" t="t" r="r" b="b"/>
              <a:pathLst>
                <a:path w="14410" h="1260" extrusionOk="0">
                  <a:moveTo>
                    <a:pt x="1" y="1"/>
                  </a:moveTo>
                  <a:lnTo>
                    <a:pt x="1" y="1259"/>
                  </a:lnTo>
                  <a:lnTo>
                    <a:pt x="14410" y="1259"/>
                  </a:lnTo>
                  <a:lnTo>
                    <a:pt x="1441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7"/>
            <p:cNvSpPr/>
            <p:nvPr/>
          </p:nvSpPr>
          <p:spPr>
            <a:xfrm>
              <a:off x="4113100" y="2322085"/>
              <a:ext cx="939958" cy="42824"/>
            </a:xfrm>
            <a:custGeom>
              <a:avLst/>
              <a:gdLst/>
              <a:ahLst/>
              <a:cxnLst/>
              <a:rect l="l" t="t" r="r" b="b"/>
              <a:pathLst>
                <a:path w="27656" h="1260" extrusionOk="0">
                  <a:moveTo>
                    <a:pt x="1" y="1"/>
                  </a:moveTo>
                  <a:lnTo>
                    <a:pt x="1" y="1259"/>
                  </a:lnTo>
                  <a:lnTo>
                    <a:pt x="27656" y="1259"/>
                  </a:lnTo>
                  <a:lnTo>
                    <a:pt x="2765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27"/>
            <p:cNvSpPr/>
            <p:nvPr/>
          </p:nvSpPr>
          <p:spPr>
            <a:xfrm>
              <a:off x="5068685" y="2322085"/>
              <a:ext cx="151992" cy="42824"/>
            </a:xfrm>
            <a:custGeom>
              <a:avLst/>
              <a:gdLst/>
              <a:ahLst/>
              <a:cxnLst/>
              <a:rect l="l" t="t" r="r" b="b"/>
              <a:pathLst>
                <a:path w="4472" h="1260" extrusionOk="0">
                  <a:moveTo>
                    <a:pt x="1" y="1"/>
                  </a:moveTo>
                  <a:lnTo>
                    <a:pt x="1" y="1259"/>
                  </a:lnTo>
                  <a:lnTo>
                    <a:pt x="4471" y="1259"/>
                  </a:lnTo>
                  <a:lnTo>
                    <a:pt x="447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7"/>
            <p:cNvSpPr/>
            <p:nvPr/>
          </p:nvSpPr>
          <p:spPr>
            <a:xfrm>
              <a:off x="5244541" y="2322085"/>
              <a:ext cx="82352" cy="42824"/>
            </a:xfrm>
            <a:custGeom>
              <a:avLst/>
              <a:gdLst/>
              <a:ahLst/>
              <a:cxnLst/>
              <a:rect l="l" t="t" r="r" b="b"/>
              <a:pathLst>
                <a:path w="2423" h="1260" extrusionOk="0">
                  <a:moveTo>
                    <a:pt x="0" y="1"/>
                  </a:moveTo>
                  <a:lnTo>
                    <a:pt x="0" y="1259"/>
                  </a:lnTo>
                  <a:lnTo>
                    <a:pt x="2422" y="1259"/>
                  </a:lnTo>
                  <a:lnTo>
                    <a:pt x="24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7"/>
            <p:cNvSpPr/>
            <p:nvPr/>
          </p:nvSpPr>
          <p:spPr>
            <a:xfrm>
              <a:off x="4113100" y="2473740"/>
              <a:ext cx="535779" cy="42790"/>
            </a:xfrm>
            <a:custGeom>
              <a:avLst/>
              <a:gdLst/>
              <a:ahLst/>
              <a:cxnLst/>
              <a:rect l="l" t="t" r="r" b="b"/>
              <a:pathLst>
                <a:path w="15764" h="1259" extrusionOk="0">
                  <a:moveTo>
                    <a:pt x="1" y="0"/>
                  </a:moveTo>
                  <a:lnTo>
                    <a:pt x="1" y="1259"/>
                  </a:lnTo>
                  <a:lnTo>
                    <a:pt x="15764" y="1259"/>
                  </a:lnTo>
                  <a:lnTo>
                    <a:pt x="157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7"/>
            <p:cNvSpPr/>
            <p:nvPr/>
          </p:nvSpPr>
          <p:spPr>
            <a:xfrm>
              <a:off x="4657425" y="2473740"/>
              <a:ext cx="86770" cy="42790"/>
            </a:xfrm>
            <a:custGeom>
              <a:avLst/>
              <a:gdLst/>
              <a:ahLst/>
              <a:cxnLst/>
              <a:rect l="l" t="t" r="r" b="b"/>
              <a:pathLst>
                <a:path w="2553" h="1259" extrusionOk="0">
                  <a:moveTo>
                    <a:pt x="1" y="0"/>
                  </a:moveTo>
                  <a:lnTo>
                    <a:pt x="1" y="1259"/>
                  </a:lnTo>
                  <a:lnTo>
                    <a:pt x="2553" y="1259"/>
                  </a:lnTo>
                  <a:lnTo>
                    <a:pt x="25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7"/>
            <p:cNvSpPr/>
            <p:nvPr/>
          </p:nvSpPr>
          <p:spPr>
            <a:xfrm>
              <a:off x="4757724" y="2473740"/>
              <a:ext cx="46971" cy="42790"/>
            </a:xfrm>
            <a:custGeom>
              <a:avLst/>
              <a:gdLst/>
              <a:ahLst/>
              <a:cxnLst/>
              <a:rect l="l" t="t" r="r" b="b"/>
              <a:pathLst>
                <a:path w="1382" h="1259" extrusionOk="0">
                  <a:moveTo>
                    <a:pt x="1" y="0"/>
                  </a:moveTo>
                  <a:lnTo>
                    <a:pt x="1" y="1259"/>
                  </a:lnTo>
                  <a:lnTo>
                    <a:pt x="1381" y="1259"/>
                  </a:lnTo>
                  <a:lnTo>
                    <a:pt x="138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7"/>
            <p:cNvSpPr/>
            <p:nvPr/>
          </p:nvSpPr>
          <p:spPr>
            <a:xfrm>
              <a:off x="4110755" y="3060821"/>
              <a:ext cx="308607" cy="42824"/>
            </a:xfrm>
            <a:custGeom>
              <a:avLst/>
              <a:gdLst/>
              <a:ahLst/>
              <a:cxnLst/>
              <a:rect l="l" t="t" r="r" b="b"/>
              <a:pathLst>
                <a:path w="9080" h="1260" extrusionOk="0">
                  <a:moveTo>
                    <a:pt x="0" y="1"/>
                  </a:moveTo>
                  <a:lnTo>
                    <a:pt x="0" y="1260"/>
                  </a:lnTo>
                  <a:lnTo>
                    <a:pt x="9080" y="1260"/>
                  </a:lnTo>
                  <a:lnTo>
                    <a:pt x="908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7"/>
            <p:cNvSpPr/>
            <p:nvPr/>
          </p:nvSpPr>
          <p:spPr>
            <a:xfrm>
              <a:off x="4110755" y="3136649"/>
              <a:ext cx="179998" cy="42824"/>
            </a:xfrm>
            <a:custGeom>
              <a:avLst/>
              <a:gdLst/>
              <a:ahLst/>
              <a:cxnLst/>
              <a:rect l="l" t="t" r="r" b="b"/>
              <a:pathLst>
                <a:path w="5296" h="1260" extrusionOk="0">
                  <a:moveTo>
                    <a:pt x="0" y="1"/>
                  </a:moveTo>
                  <a:lnTo>
                    <a:pt x="0" y="1259"/>
                  </a:lnTo>
                  <a:lnTo>
                    <a:pt x="5295" y="1259"/>
                  </a:lnTo>
                  <a:lnTo>
                    <a:pt x="529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7"/>
            <p:cNvSpPr/>
            <p:nvPr/>
          </p:nvSpPr>
          <p:spPr>
            <a:xfrm>
              <a:off x="5480250" y="3064390"/>
              <a:ext cx="576224" cy="42790"/>
            </a:xfrm>
            <a:custGeom>
              <a:avLst/>
              <a:gdLst/>
              <a:ahLst/>
              <a:cxnLst/>
              <a:rect l="l" t="t" r="r" b="b"/>
              <a:pathLst>
                <a:path w="16954" h="1259" extrusionOk="0">
                  <a:moveTo>
                    <a:pt x="1" y="0"/>
                  </a:moveTo>
                  <a:lnTo>
                    <a:pt x="1" y="1259"/>
                  </a:lnTo>
                  <a:lnTo>
                    <a:pt x="16953" y="1259"/>
                  </a:lnTo>
                  <a:lnTo>
                    <a:pt x="1695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7"/>
            <p:cNvSpPr/>
            <p:nvPr/>
          </p:nvSpPr>
          <p:spPr>
            <a:xfrm>
              <a:off x="5720413" y="3140490"/>
              <a:ext cx="336068" cy="42824"/>
            </a:xfrm>
            <a:custGeom>
              <a:avLst/>
              <a:gdLst/>
              <a:ahLst/>
              <a:cxnLst/>
              <a:rect l="l" t="t" r="r" b="b"/>
              <a:pathLst>
                <a:path w="9888" h="1260" extrusionOk="0">
                  <a:moveTo>
                    <a:pt x="1" y="1"/>
                  </a:moveTo>
                  <a:lnTo>
                    <a:pt x="1" y="1259"/>
                  </a:lnTo>
                  <a:lnTo>
                    <a:pt x="9887" y="1259"/>
                  </a:lnTo>
                  <a:lnTo>
                    <a:pt x="988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27"/>
            <p:cNvSpPr/>
            <p:nvPr/>
          </p:nvSpPr>
          <p:spPr>
            <a:xfrm>
              <a:off x="5411220" y="3216318"/>
              <a:ext cx="645559" cy="42824"/>
            </a:xfrm>
            <a:custGeom>
              <a:avLst/>
              <a:gdLst/>
              <a:ahLst/>
              <a:cxnLst/>
              <a:rect l="l" t="t" r="r" b="b"/>
              <a:pathLst>
                <a:path w="18994" h="1260" extrusionOk="0">
                  <a:moveTo>
                    <a:pt x="1" y="0"/>
                  </a:moveTo>
                  <a:lnTo>
                    <a:pt x="1" y="1259"/>
                  </a:lnTo>
                  <a:lnTo>
                    <a:pt x="18993" y="1259"/>
                  </a:lnTo>
                  <a:lnTo>
                    <a:pt x="189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7"/>
            <p:cNvSpPr/>
            <p:nvPr/>
          </p:nvSpPr>
          <p:spPr>
            <a:xfrm>
              <a:off x="5296169" y="3216318"/>
              <a:ext cx="104478" cy="42824"/>
            </a:xfrm>
            <a:custGeom>
              <a:avLst/>
              <a:gdLst/>
              <a:ahLst/>
              <a:cxnLst/>
              <a:rect l="l" t="t" r="r" b="b"/>
              <a:pathLst>
                <a:path w="3074" h="1260" extrusionOk="0">
                  <a:moveTo>
                    <a:pt x="0" y="0"/>
                  </a:moveTo>
                  <a:lnTo>
                    <a:pt x="0" y="1259"/>
                  </a:lnTo>
                  <a:lnTo>
                    <a:pt x="3073" y="1259"/>
                  </a:lnTo>
                  <a:lnTo>
                    <a:pt x="307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7"/>
            <p:cNvSpPr/>
            <p:nvPr/>
          </p:nvSpPr>
          <p:spPr>
            <a:xfrm>
              <a:off x="5223298" y="3216318"/>
              <a:ext cx="56385" cy="42824"/>
            </a:xfrm>
            <a:custGeom>
              <a:avLst/>
              <a:gdLst/>
              <a:ahLst/>
              <a:cxnLst/>
              <a:rect l="l" t="t" r="r" b="b"/>
              <a:pathLst>
                <a:path w="1659" h="1260" extrusionOk="0">
                  <a:moveTo>
                    <a:pt x="0" y="0"/>
                  </a:moveTo>
                  <a:lnTo>
                    <a:pt x="0" y="1259"/>
                  </a:lnTo>
                  <a:lnTo>
                    <a:pt x="1658" y="1259"/>
                  </a:lnTo>
                  <a:lnTo>
                    <a:pt x="16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7"/>
            <p:cNvSpPr/>
            <p:nvPr/>
          </p:nvSpPr>
          <p:spPr>
            <a:xfrm>
              <a:off x="4113100" y="2563436"/>
              <a:ext cx="11556" cy="456418"/>
            </a:xfrm>
            <a:custGeom>
              <a:avLst/>
              <a:gdLst/>
              <a:ahLst/>
              <a:cxnLst/>
              <a:rect l="l" t="t" r="r" b="b"/>
              <a:pathLst>
                <a:path w="340" h="13429" extrusionOk="0">
                  <a:moveTo>
                    <a:pt x="1" y="0"/>
                  </a:moveTo>
                  <a:lnTo>
                    <a:pt x="1" y="13428"/>
                  </a:lnTo>
                  <a:lnTo>
                    <a:pt x="339" y="13428"/>
                  </a:lnTo>
                  <a:lnTo>
                    <a:pt x="33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7"/>
            <p:cNvSpPr/>
            <p:nvPr/>
          </p:nvSpPr>
          <p:spPr>
            <a:xfrm>
              <a:off x="3780013" y="3514293"/>
              <a:ext cx="2538390" cy="183532"/>
            </a:xfrm>
            <a:custGeom>
              <a:avLst/>
              <a:gdLst/>
              <a:ahLst/>
              <a:cxnLst/>
              <a:rect l="l" t="t" r="r" b="b"/>
              <a:pathLst>
                <a:path w="74686" h="5400" extrusionOk="0">
                  <a:moveTo>
                    <a:pt x="1" y="1"/>
                  </a:moveTo>
                  <a:lnTo>
                    <a:pt x="1" y="4323"/>
                  </a:lnTo>
                  <a:cubicBezTo>
                    <a:pt x="1" y="4922"/>
                    <a:pt x="478" y="5400"/>
                    <a:pt x="1077" y="5400"/>
                  </a:cubicBezTo>
                  <a:lnTo>
                    <a:pt x="73609" y="5400"/>
                  </a:lnTo>
                  <a:cubicBezTo>
                    <a:pt x="74208" y="5400"/>
                    <a:pt x="74685" y="4914"/>
                    <a:pt x="74685" y="4323"/>
                  </a:cubicBezTo>
                  <a:lnTo>
                    <a:pt x="746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7"/>
            <p:cNvSpPr/>
            <p:nvPr/>
          </p:nvSpPr>
          <p:spPr>
            <a:xfrm>
              <a:off x="4518380" y="3697796"/>
              <a:ext cx="909302" cy="193865"/>
            </a:xfrm>
            <a:custGeom>
              <a:avLst/>
              <a:gdLst/>
              <a:ahLst/>
              <a:cxnLst/>
              <a:rect l="l" t="t" r="r" b="b"/>
              <a:pathLst>
                <a:path w="26754" h="5704" extrusionOk="0">
                  <a:moveTo>
                    <a:pt x="3247" y="1"/>
                  </a:moveTo>
                  <a:lnTo>
                    <a:pt x="1" y="5704"/>
                  </a:lnTo>
                  <a:lnTo>
                    <a:pt x="26753" y="5704"/>
                  </a:lnTo>
                  <a:lnTo>
                    <a:pt x="2350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7"/>
            <p:cNvSpPr/>
            <p:nvPr/>
          </p:nvSpPr>
          <p:spPr>
            <a:xfrm>
              <a:off x="4364956" y="3874230"/>
              <a:ext cx="1216413" cy="70558"/>
            </a:xfrm>
            <a:custGeom>
              <a:avLst/>
              <a:gdLst/>
              <a:ahLst/>
              <a:cxnLst/>
              <a:rect l="l" t="t" r="r" b="b"/>
              <a:pathLst>
                <a:path w="35790" h="2076" extrusionOk="0">
                  <a:moveTo>
                    <a:pt x="583" y="0"/>
                  </a:moveTo>
                  <a:cubicBezTo>
                    <a:pt x="261" y="0"/>
                    <a:pt x="1" y="261"/>
                    <a:pt x="1" y="582"/>
                  </a:cubicBezTo>
                  <a:lnTo>
                    <a:pt x="1" y="2075"/>
                  </a:lnTo>
                  <a:lnTo>
                    <a:pt x="35790" y="2075"/>
                  </a:lnTo>
                  <a:lnTo>
                    <a:pt x="35790" y="582"/>
                  </a:lnTo>
                  <a:cubicBezTo>
                    <a:pt x="35790" y="261"/>
                    <a:pt x="35529" y="0"/>
                    <a:pt x="352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7"/>
            <p:cNvSpPr/>
            <p:nvPr/>
          </p:nvSpPr>
          <p:spPr>
            <a:xfrm>
              <a:off x="4573849" y="3697796"/>
              <a:ext cx="798672" cy="96796"/>
            </a:xfrm>
            <a:custGeom>
              <a:avLst/>
              <a:gdLst/>
              <a:ahLst/>
              <a:cxnLst/>
              <a:rect l="l" t="t" r="r" b="b"/>
              <a:pathLst>
                <a:path w="23499" h="2848" extrusionOk="0">
                  <a:moveTo>
                    <a:pt x="1615" y="1"/>
                  </a:moveTo>
                  <a:lnTo>
                    <a:pt x="1" y="2848"/>
                  </a:lnTo>
                  <a:lnTo>
                    <a:pt x="23498" y="2848"/>
                  </a:lnTo>
                  <a:lnTo>
                    <a:pt x="218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8" name="Google Shape;328;p27"/>
          <p:cNvGrpSpPr/>
          <p:nvPr/>
        </p:nvGrpSpPr>
        <p:grpSpPr>
          <a:xfrm>
            <a:off x="810995" y="2456830"/>
            <a:ext cx="811927" cy="753197"/>
            <a:chOff x="4932662" y="2251593"/>
            <a:chExt cx="811927" cy="753197"/>
          </a:xfrm>
        </p:grpSpPr>
        <p:sp>
          <p:nvSpPr>
            <p:cNvPr id="329" name="Google Shape;329;p27"/>
            <p:cNvSpPr/>
            <p:nvPr/>
          </p:nvSpPr>
          <p:spPr>
            <a:xfrm>
              <a:off x="4932662" y="2251593"/>
              <a:ext cx="811927" cy="753197"/>
            </a:xfrm>
            <a:custGeom>
              <a:avLst/>
              <a:gdLst/>
              <a:ahLst/>
              <a:cxnLst/>
              <a:rect l="l" t="t" r="r" b="b"/>
              <a:pathLst>
                <a:path w="23889" h="22161" extrusionOk="0">
                  <a:moveTo>
                    <a:pt x="278" y="0"/>
                  </a:moveTo>
                  <a:cubicBezTo>
                    <a:pt x="130" y="0"/>
                    <a:pt x="0" y="122"/>
                    <a:pt x="0" y="286"/>
                  </a:cubicBezTo>
                  <a:lnTo>
                    <a:pt x="0" y="21874"/>
                  </a:lnTo>
                  <a:cubicBezTo>
                    <a:pt x="0" y="22031"/>
                    <a:pt x="122" y="22161"/>
                    <a:pt x="278" y="22161"/>
                  </a:cubicBezTo>
                  <a:lnTo>
                    <a:pt x="23610" y="22161"/>
                  </a:lnTo>
                  <a:cubicBezTo>
                    <a:pt x="23758" y="22161"/>
                    <a:pt x="23888" y="22031"/>
                    <a:pt x="23888" y="21874"/>
                  </a:cubicBezTo>
                  <a:lnTo>
                    <a:pt x="23888" y="286"/>
                  </a:lnTo>
                  <a:cubicBezTo>
                    <a:pt x="23888" y="130"/>
                    <a:pt x="23775" y="0"/>
                    <a:pt x="2361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0" name="Google Shape;330;p27"/>
            <p:cNvSpPr/>
            <p:nvPr/>
          </p:nvSpPr>
          <p:spPr>
            <a:xfrm>
              <a:off x="4968044" y="2360729"/>
              <a:ext cx="740826" cy="592436"/>
            </a:xfrm>
            <a:custGeom>
              <a:avLst/>
              <a:gdLst/>
              <a:ahLst/>
              <a:cxnLst/>
              <a:rect l="l" t="t" r="r" b="b"/>
              <a:pathLst>
                <a:path w="21797" h="17431" extrusionOk="0">
                  <a:moveTo>
                    <a:pt x="209" y="1"/>
                  </a:moveTo>
                  <a:cubicBezTo>
                    <a:pt x="96" y="1"/>
                    <a:pt x="1" y="88"/>
                    <a:pt x="1" y="209"/>
                  </a:cubicBezTo>
                  <a:lnTo>
                    <a:pt x="1" y="17222"/>
                  </a:lnTo>
                  <a:cubicBezTo>
                    <a:pt x="1" y="17335"/>
                    <a:pt x="88" y="17431"/>
                    <a:pt x="209" y="17431"/>
                  </a:cubicBezTo>
                  <a:lnTo>
                    <a:pt x="21588" y="17431"/>
                  </a:lnTo>
                  <a:cubicBezTo>
                    <a:pt x="21710" y="17431"/>
                    <a:pt x="21797" y="17335"/>
                    <a:pt x="21797" y="17222"/>
                  </a:cubicBezTo>
                  <a:lnTo>
                    <a:pt x="21797" y="209"/>
                  </a:lnTo>
                  <a:cubicBezTo>
                    <a:pt x="21797" y="105"/>
                    <a:pt x="21710" y="1"/>
                    <a:pt x="2158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7"/>
            <p:cNvSpPr/>
            <p:nvPr/>
          </p:nvSpPr>
          <p:spPr>
            <a:xfrm>
              <a:off x="4981334" y="2284901"/>
              <a:ext cx="41907" cy="41941"/>
            </a:xfrm>
            <a:custGeom>
              <a:avLst/>
              <a:gdLst/>
              <a:ahLst/>
              <a:cxnLst/>
              <a:rect l="l" t="t" r="r" b="b"/>
              <a:pathLst>
                <a:path w="1233" h="1234" extrusionOk="0">
                  <a:moveTo>
                    <a:pt x="617" y="1"/>
                  </a:moveTo>
                  <a:cubicBezTo>
                    <a:pt x="278" y="1"/>
                    <a:pt x="0" y="270"/>
                    <a:pt x="0" y="617"/>
                  </a:cubicBezTo>
                  <a:cubicBezTo>
                    <a:pt x="0" y="956"/>
                    <a:pt x="269" y="1234"/>
                    <a:pt x="617" y="1234"/>
                  </a:cubicBezTo>
                  <a:cubicBezTo>
                    <a:pt x="955" y="1234"/>
                    <a:pt x="1233" y="964"/>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7"/>
            <p:cNvSpPr/>
            <p:nvPr/>
          </p:nvSpPr>
          <p:spPr>
            <a:xfrm>
              <a:off x="5052709" y="2284901"/>
              <a:ext cx="42246" cy="41941"/>
            </a:xfrm>
            <a:custGeom>
              <a:avLst/>
              <a:gdLst/>
              <a:ahLst/>
              <a:cxnLst/>
              <a:rect l="l" t="t" r="r" b="b"/>
              <a:pathLst>
                <a:path w="1243" h="1234" extrusionOk="0">
                  <a:moveTo>
                    <a:pt x="617" y="1"/>
                  </a:moveTo>
                  <a:cubicBezTo>
                    <a:pt x="279" y="1"/>
                    <a:pt x="1" y="279"/>
                    <a:pt x="1" y="617"/>
                  </a:cubicBezTo>
                  <a:cubicBezTo>
                    <a:pt x="1" y="956"/>
                    <a:pt x="279" y="1234"/>
                    <a:pt x="617" y="1234"/>
                  </a:cubicBezTo>
                  <a:cubicBezTo>
                    <a:pt x="964" y="1234"/>
                    <a:pt x="1242" y="956"/>
                    <a:pt x="1242" y="617"/>
                  </a:cubicBezTo>
                  <a:cubicBezTo>
                    <a:pt x="1242" y="279"/>
                    <a:pt x="964"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7"/>
            <p:cNvSpPr/>
            <p:nvPr/>
          </p:nvSpPr>
          <p:spPr>
            <a:xfrm>
              <a:off x="5124425" y="2284901"/>
              <a:ext cx="41907" cy="41941"/>
            </a:xfrm>
            <a:custGeom>
              <a:avLst/>
              <a:gdLst/>
              <a:ahLst/>
              <a:cxnLst/>
              <a:rect l="l" t="t" r="r" b="b"/>
              <a:pathLst>
                <a:path w="1233" h="1234" extrusionOk="0">
                  <a:moveTo>
                    <a:pt x="617" y="1"/>
                  </a:moveTo>
                  <a:cubicBezTo>
                    <a:pt x="278" y="1"/>
                    <a:pt x="0" y="279"/>
                    <a:pt x="0" y="617"/>
                  </a:cubicBezTo>
                  <a:cubicBezTo>
                    <a:pt x="0" y="956"/>
                    <a:pt x="278" y="1234"/>
                    <a:pt x="617" y="1234"/>
                  </a:cubicBezTo>
                  <a:cubicBezTo>
                    <a:pt x="955" y="1234"/>
                    <a:pt x="1233" y="956"/>
                    <a:pt x="1233" y="617"/>
                  </a:cubicBezTo>
                  <a:cubicBezTo>
                    <a:pt x="1233" y="279"/>
                    <a:pt x="955" y="1"/>
                    <a:pt x="6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4" name="Google Shape;334;p27"/>
          <p:cNvGrpSpPr/>
          <p:nvPr/>
        </p:nvGrpSpPr>
        <p:grpSpPr>
          <a:xfrm>
            <a:off x="2209097" y="1231279"/>
            <a:ext cx="914298" cy="753197"/>
            <a:chOff x="4810340" y="1026041"/>
            <a:chExt cx="914298" cy="753197"/>
          </a:xfrm>
        </p:grpSpPr>
        <p:sp>
          <p:nvSpPr>
            <p:cNvPr id="335" name="Google Shape;335;p27"/>
            <p:cNvSpPr/>
            <p:nvPr/>
          </p:nvSpPr>
          <p:spPr>
            <a:xfrm>
              <a:off x="4810340" y="1026041"/>
              <a:ext cx="914298" cy="753197"/>
            </a:xfrm>
            <a:custGeom>
              <a:avLst/>
              <a:gdLst/>
              <a:ahLst/>
              <a:cxnLst/>
              <a:rect l="l" t="t" r="r" b="b"/>
              <a:pathLst>
                <a:path w="26901" h="22161" extrusionOk="0">
                  <a:moveTo>
                    <a:pt x="287" y="0"/>
                  </a:moveTo>
                  <a:cubicBezTo>
                    <a:pt x="131" y="0"/>
                    <a:pt x="0" y="122"/>
                    <a:pt x="0" y="287"/>
                  </a:cubicBezTo>
                  <a:lnTo>
                    <a:pt x="0" y="21883"/>
                  </a:lnTo>
                  <a:cubicBezTo>
                    <a:pt x="0" y="22031"/>
                    <a:pt x="122" y="22161"/>
                    <a:pt x="287" y="22161"/>
                  </a:cubicBezTo>
                  <a:lnTo>
                    <a:pt x="26614" y="22161"/>
                  </a:lnTo>
                  <a:cubicBezTo>
                    <a:pt x="26770" y="22161"/>
                    <a:pt x="26901" y="22031"/>
                    <a:pt x="26901" y="21883"/>
                  </a:cubicBezTo>
                  <a:lnTo>
                    <a:pt x="26901" y="287"/>
                  </a:lnTo>
                  <a:cubicBezTo>
                    <a:pt x="26901" y="139"/>
                    <a:pt x="26779" y="0"/>
                    <a:pt x="2661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7"/>
            <p:cNvSpPr/>
            <p:nvPr/>
          </p:nvSpPr>
          <p:spPr>
            <a:xfrm>
              <a:off x="4846028" y="1134906"/>
              <a:ext cx="843196" cy="592436"/>
            </a:xfrm>
            <a:custGeom>
              <a:avLst/>
              <a:gdLst/>
              <a:ahLst/>
              <a:cxnLst/>
              <a:rect l="l" t="t" r="r" b="b"/>
              <a:pathLst>
                <a:path w="24809" h="17431" extrusionOk="0">
                  <a:moveTo>
                    <a:pt x="209" y="0"/>
                  </a:moveTo>
                  <a:cubicBezTo>
                    <a:pt x="105" y="0"/>
                    <a:pt x="1" y="87"/>
                    <a:pt x="1" y="209"/>
                  </a:cubicBezTo>
                  <a:lnTo>
                    <a:pt x="1" y="17222"/>
                  </a:lnTo>
                  <a:cubicBezTo>
                    <a:pt x="1" y="17335"/>
                    <a:pt x="88" y="17430"/>
                    <a:pt x="209" y="17430"/>
                  </a:cubicBezTo>
                  <a:lnTo>
                    <a:pt x="24592" y="17430"/>
                  </a:lnTo>
                  <a:cubicBezTo>
                    <a:pt x="24713" y="17430"/>
                    <a:pt x="24800" y="17335"/>
                    <a:pt x="24809" y="17222"/>
                  </a:cubicBezTo>
                  <a:lnTo>
                    <a:pt x="24809" y="209"/>
                  </a:lnTo>
                  <a:cubicBezTo>
                    <a:pt x="24809" y="104"/>
                    <a:pt x="24722" y="0"/>
                    <a:pt x="2460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7"/>
            <p:cNvSpPr/>
            <p:nvPr/>
          </p:nvSpPr>
          <p:spPr>
            <a:xfrm>
              <a:off x="4859011" y="1059350"/>
              <a:ext cx="42212" cy="42246"/>
            </a:xfrm>
            <a:custGeom>
              <a:avLst/>
              <a:gdLst/>
              <a:ahLst/>
              <a:cxnLst/>
              <a:rect l="l" t="t" r="r" b="b"/>
              <a:pathLst>
                <a:path w="1242" h="1243" extrusionOk="0">
                  <a:moveTo>
                    <a:pt x="632" y="1"/>
                  </a:moveTo>
                  <a:cubicBezTo>
                    <a:pt x="627" y="1"/>
                    <a:pt x="622" y="1"/>
                    <a:pt x="617" y="1"/>
                  </a:cubicBezTo>
                  <a:cubicBezTo>
                    <a:pt x="287" y="1"/>
                    <a:pt x="1" y="270"/>
                    <a:pt x="1" y="617"/>
                  </a:cubicBezTo>
                  <a:cubicBezTo>
                    <a:pt x="1" y="956"/>
                    <a:pt x="270" y="1242"/>
                    <a:pt x="617" y="1242"/>
                  </a:cubicBezTo>
                  <a:cubicBezTo>
                    <a:pt x="955" y="1242"/>
                    <a:pt x="1242" y="965"/>
                    <a:pt x="1242" y="617"/>
                  </a:cubicBezTo>
                  <a:cubicBezTo>
                    <a:pt x="1242" y="276"/>
                    <a:pt x="964" y="1"/>
                    <a:pt x="63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27"/>
            <p:cNvSpPr/>
            <p:nvPr/>
          </p:nvSpPr>
          <p:spPr>
            <a:xfrm>
              <a:off x="4930693" y="1059384"/>
              <a:ext cx="41941" cy="42212"/>
            </a:xfrm>
            <a:custGeom>
              <a:avLst/>
              <a:gdLst/>
              <a:ahLst/>
              <a:cxnLst/>
              <a:rect l="l" t="t" r="r" b="b"/>
              <a:pathLst>
                <a:path w="1234" h="1242" extrusionOk="0">
                  <a:moveTo>
                    <a:pt x="617" y="0"/>
                  </a:moveTo>
                  <a:cubicBezTo>
                    <a:pt x="270" y="0"/>
                    <a:pt x="1" y="278"/>
                    <a:pt x="1" y="616"/>
                  </a:cubicBezTo>
                  <a:cubicBezTo>
                    <a:pt x="1" y="964"/>
                    <a:pt x="270" y="1241"/>
                    <a:pt x="617" y="1241"/>
                  </a:cubicBezTo>
                  <a:cubicBezTo>
                    <a:pt x="956" y="1241"/>
                    <a:pt x="1234" y="964"/>
                    <a:pt x="1234" y="616"/>
                  </a:cubicBezTo>
                  <a:cubicBezTo>
                    <a:pt x="1234" y="278"/>
                    <a:pt x="956" y="0"/>
                    <a:pt x="6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7"/>
            <p:cNvSpPr/>
            <p:nvPr/>
          </p:nvSpPr>
          <p:spPr>
            <a:xfrm>
              <a:off x="5002408" y="1059384"/>
              <a:ext cx="42212" cy="42212"/>
            </a:xfrm>
            <a:custGeom>
              <a:avLst/>
              <a:gdLst/>
              <a:ahLst/>
              <a:cxnLst/>
              <a:rect l="l" t="t" r="r" b="b"/>
              <a:pathLst>
                <a:path w="1242" h="1242" extrusionOk="0">
                  <a:moveTo>
                    <a:pt x="625" y="0"/>
                  </a:moveTo>
                  <a:cubicBezTo>
                    <a:pt x="278" y="0"/>
                    <a:pt x="0" y="278"/>
                    <a:pt x="0" y="616"/>
                  </a:cubicBezTo>
                  <a:cubicBezTo>
                    <a:pt x="0" y="964"/>
                    <a:pt x="278" y="1241"/>
                    <a:pt x="625" y="1241"/>
                  </a:cubicBezTo>
                  <a:cubicBezTo>
                    <a:pt x="964" y="1241"/>
                    <a:pt x="1242" y="964"/>
                    <a:pt x="1242" y="616"/>
                  </a:cubicBezTo>
                  <a:cubicBezTo>
                    <a:pt x="1242" y="278"/>
                    <a:pt x="964" y="0"/>
                    <a:pt x="62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0" name="Google Shape;340;p27"/>
          <p:cNvGrpSpPr/>
          <p:nvPr/>
        </p:nvGrpSpPr>
        <p:grpSpPr>
          <a:xfrm flipH="1">
            <a:off x="810978" y="3258683"/>
            <a:ext cx="508385" cy="644675"/>
            <a:chOff x="4859771" y="3053445"/>
            <a:chExt cx="508385" cy="644675"/>
          </a:xfrm>
        </p:grpSpPr>
        <p:sp>
          <p:nvSpPr>
            <p:cNvPr id="341" name="Google Shape;341;p27"/>
            <p:cNvSpPr/>
            <p:nvPr/>
          </p:nvSpPr>
          <p:spPr>
            <a:xfrm>
              <a:off x="4859771" y="3053445"/>
              <a:ext cx="508385" cy="644675"/>
            </a:xfrm>
            <a:custGeom>
              <a:avLst/>
              <a:gdLst/>
              <a:ahLst/>
              <a:cxnLst/>
              <a:rect l="l" t="t" r="r" b="b"/>
              <a:pathLst>
                <a:path w="14958" h="18968" extrusionOk="0">
                  <a:moveTo>
                    <a:pt x="1216" y="1"/>
                  </a:moveTo>
                  <a:cubicBezTo>
                    <a:pt x="548" y="1"/>
                    <a:pt x="1" y="609"/>
                    <a:pt x="1" y="1346"/>
                  </a:cubicBezTo>
                  <a:lnTo>
                    <a:pt x="1" y="17622"/>
                  </a:lnTo>
                  <a:cubicBezTo>
                    <a:pt x="1" y="18368"/>
                    <a:pt x="548" y="18967"/>
                    <a:pt x="1216" y="18967"/>
                  </a:cubicBezTo>
                  <a:lnTo>
                    <a:pt x="13742" y="18967"/>
                  </a:lnTo>
                  <a:cubicBezTo>
                    <a:pt x="14410" y="18967"/>
                    <a:pt x="14957" y="18368"/>
                    <a:pt x="14957" y="17622"/>
                  </a:cubicBezTo>
                  <a:lnTo>
                    <a:pt x="14957" y="3820"/>
                  </a:lnTo>
                  <a:lnTo>
                    <a:pt x="11945"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7"/>
            <p:cNvSpPr/>
            <p:nvPr/>
          </p:nvSpPr>
          <p:spPr>
            <a:xfrm>
              <a:off x="5265729" y="3053751"/>
              <a:ext cx="101827" cy="130444"/>
            </a:xfrm>
            <a:custGeom>
              <a:avLst/>
              <a:gdLst/>
              <a:ahLst/>
              <a:cxnLst/>
              <a:rect l="l" t="t" r="r" b="b"/>
              <a:pathLst>
                <a:path w="2996" h="3838" extrusionOk="0">
                  <a:moveTo>
                    <a:pt x="1" y="1"/>
                  </a:moveTo>
                  <a:lnTo>
                    <a:pt x="1" y="2856"/>
                  </a:lnTo>
                  <a:cubicBezTo>
                    <a:pt x="1" y="3395"/>
                    <a:pt x="409" y="3837"/>
                    <a:pt x="895" y="3837"/>
                  </a:cubicBezTo>
                  <a:lnTo>
                    <a:pt x="2996" y="3820"/>
                  </a:ln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27"/>
            <p:cNvSpPr/>
            <p:nvPr/>
          </p:nvSpPr>
          <p:spPr>
            <a:xfrm>
              <a:off x="4961567" y="3237560"/>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27"/>
            <p:cNvSpPr/>
            <p:nvPr/>
          </p:nvSpPr>
          <p:spPr>
            <a:xfrm>
              <a:off x="4961567" y="3300099"/>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7"/>
            <p:cNvSpPr/>
            <p:nvPr/>
          </p:nvSpPr>
          <p:spPr>
            <a:xfrm>
              <a:off x="4961567" y="3362943"/>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7"/>
            <p:cNvSpPr/>
            <p:nvPr/>
          </p:nvSpPr>
          <p:spPr>
            <a:xfrm>
              <a:off x="4961567" y="3425482"/>
              <a:ext cx="304188" cy="26578"/>
            </a:xfrm>
            <a:custGeom>
              <a:avLst/>
              <a:gdLst/>
              <a:ahLst/>
              <a:cxnLst/>
              <a:rect l="l" t="t" r="r" b="b"/>
              <a:pathLst>
                <a:path w="8950" h="782" extrusionOk="0">
                  <a:moveTo>
                    <a:pt x="1" y="1"/>
                  </a:moveTo>
                  <a:lnTo>
                    <a:pt x="1" y="782"/>
                  </a:lnTo>
                  <a:lnTo>
                    <a:pt x="8950" y="782"/>
                  </a:lnTo>
                  <a:lnTo>
                    <a:pt x="8950"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7"/>
            <p:cNvSpPr/>
            <p:nvPr/>
          </p:nvSpPr>
          <p:spPr>
            <a:xfrm>
              <a:off x="4961567" y="3487748"/>
              <a:ext cx="304188" cy="26578"/>
            </a:xfrm>
            <a:custGeom>
              <a:avLst/>
              <a:gdLst/>
              <a:ahLst/>
              <a:cxnLst/>
              <a:rect l="l" t="t" r="r" b="b"/>
              <a:pathLst>
                <a:path w="8950" h="782" extrusionOk="0">
                  <a:moveTo>
                    <a:pt x="1" y="0"/>
                  </a:moveTo>
                  <a:lnTo>
                    <a:pt x="1" y="782"/>
                  </a:lnTo>
                  <a:lnTo>
                    <a:pt x="8950" y="782"/>
                  </a:lnTo>
                  <a:lnTo>
                    <a:pt x="89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8" name="Google Shape;348;p27"/>
          <p:cNvSpPr/>
          <p:nvPr/>
        </p:nvSpPr>
        <p:spPr>
          <a:xfrm flipH="1">
            <a:off x="3426966" y="1763296"/>
            <a:ext cx="746128" cy="1207406"/>
          </a:xfrm>
          <a:custGeom>
            <a:avLst/>
            <a:gdLst/>
            <a:ahLst/>
            <a:cxnLst/>
            <a:rect l="l" t="t" r="r" b="b"/>
            <a:pathLst>
              <a:path w="21953" h="35525" extrusionOk="0">
                <a:moveTo>
                  <a:pt x="3235" y="31102"/>
                </a:moveTo>
                <a:cubicBezTo>
                  <a:pt x="3267" y="31102"/>
                  <a:pt x="3298" y="31108"/>
                  <a:pt x="3325" y="31121"/>
                </a:cubicBezTo>
                <a:cubicBezTo>
                  <a:pt x="3759" y="31320"/>
                  <a:pt x="3360" y="33091"/>
                  <a:pt x="3160" y="33525"/>
                </a:cubicBezTo>
                <a:cubicBezTo>
                  <a:pt x="3027" y="33847"/>
                  <a:pt x="2716" y="34031"/>
                  <a:pt x="2389" y="34031"/>
                </a:cubicBezTo>
                <a:cubicBezTo>
                  <a:pt x="2266" y="34031"/>
                  <a:pt x="2141" y="34005"/>
                  <a:pt x="2023" y="33950"/>
                </a:cubicBezTo>
                <a:cubicBezTo>
                  <a:pt x="1589" y="33742"/>
                  <a:pt x="1406" y="33230"/>
                  <a:pt x="1597" y="32796"/>
                </a:cubicBezTo>
                <a:cubicBezTo>
                  <a:pt x="1792" y="32390"/>
                  <a:pt x="2763" y="31102"/>
                  <a:pt x="3235" y="31102"/>
                </a:cubicBezTo>
                <a:close/>
                <a:moveTo>
                  <a:pt x="13908" y="0"/>
                </a:moveTo>
                <a:cubicBezTo>
                  <a:pt x="13896" y="0"/>
                  <a:pt x="13884" y="1"/>
                  <a:pt x="13871" y="2"/>
                </a:cubicBezTo>
                <a:cubicBezTo>
                  <a:pt x="11701" y="149"/>
                  <a:pt x="9774" y="1304"/>
                  <a:pt x="8880" y="3231"/>
                </a:cubicBezTo>
                <a:cubicBezTo>
                  <a:pt x="7708" y="5757"/>
                  <a:pt x="8698" y="8786"/>
                  <a:pt x="11085" y="10601"/>
                </a:cubicBezTo>
                <a:cubicBezTo>
                  <a:pt x="11233" y="10713"/>
                  <a:pt x="11276" y="10922"/>
                  <a:pt x="11189" y="11087"/>
                </a:cubicBezTo>
                <a:lnTo>
                  <a:pt x="460" y="32787"/>
                </a:lnTo>
                <a:cubicBezTo>
                  <a:pt x="0" y="33742"/>
                  <a:pt x="417" y="34888"/>
                  <a:pt x="1380" y="35348"/>
                </a:cubicBezTo>
                <a:cubicBezTo>
                  <a:pt x="1641" y="35468"/>
                  <a:pt x="1915" y="35525"/>
                  <a:pt x="2185" y="35525"/>
                </a:cubicBezTo>
                <a:cubicBezTo>
                  <a:pt x="2912" y="35525"/>
                  <a:pt x="3610" y="35111"/>
                  <a:pt x="3932" y="34402"/>
                </a:cubicBezTo>
                <a:lnTo>
                  <a:pt x="13568" y="12206"/>
                </a:lnTo>
                <a:cubicBezTo>
                  <a:pt x="13634" y="12059"/>
                  <a:pt x="13775" y="11962"/>
                  <a:pt x="13927" y="11962"/>
                </a:cubicBezTo>
                <a:cubicBezTo>
                  <a:pt x="13954" y="11962"/>
                  <a:pt x="13982" y="11965"/>
                  <a:pt x="14010" y="11972"/>
                </a:cubicBezTo>
                <a:cubicBezTo>
                  <a:pt x="14528" y="12084"/>
                  <a:pt x="15047" y="12138"/>
                  <a:pt x="15556" y="12138"/>
                </a:cubicBezTo>
                <a:cubicBezTo>
                  <a:pt x="17931" y="12138"/>
                  <a:pt x="20102" y="10953"/>
                  <a:pt x="21067" y="8873"/>
                </a:cubicBezTo>
                <a:cubicBezTo>
                  <a:pt x="21953" y="6946"/>
                  <a:pt x="21597" y="4733"/>
                  <a:pt x="20303" y="2971"/>
                </a:cubicBezTo>
                <a:cubicBezTo>
                  <a:pt x="20222" y="2861"/>
                  <a:pt x="20100" y="2806"/>
                  <a:pt x="19980" y="2806"/>
                </a:cubicBezTo>
                <a:cubicBezTo>
                  <a:pt x="19844" y="2806"/>
                  <a:pt x="19709" y="2876"/>
                  <a:pt x="19635" y="3014"/>
                </a:cubicBezTo>
                <a:lnTo>
                  <a:pt x="17977" y="6130"/>
                </a:lnTo>
                <a:cubicBezTo>
                  <a:pt x="17652" y="6730"/>
                  <a:pt x="17035" y="7073"/>
                  <a:pt x="16395" y="7073"/>
                </a:cubicBezTo>
                <a:cubicBezTo>
                  <a:pt x="16145" y="7073"/>
                  <a:pt x="15892" y="7021"/>
                  <a:pt x="15651" y="6911"/>
                </a:cubicBezTo>
                <a:lnTo>
                  <a:pt x="13897" y="6095"/>
                </a:lnTo>
                <a:cubicBezTo>
                  <a:pt x="13038" y="5696"/>
                  <a:pt x="12639" y="4698"/>
                  <a:pt x="12986" y="3821"/>
                </a:cubicBezTo>
                <a:lnTo>
                  <a:pt x="14271" y="540"/>
                </a:lnTo>
                <a:cubicBezTo>
                  <a:pt x="14379" y="282"/>
                  <a:pt x="14184" y="0"/>
                  <a:pt x="139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9" name="Google Shape;349;p27"/>
          <p:cNvGrpSpPr/>
          <p:nvPr/>
        </p:nvGrpSpPr>
        <p:grpSpPr>
          <a:xfrm>
            <a:off x="3260286" y="1150727"/>
            <a:ext cx="740520" cy="478869"/>
            <a:chOff x="3932929" y="945489"/>
            <a:chExt cx="740520" cy="478869"/>
          </a:xfrm>
        </p:grpSpPr>
        <p:grpSp>
          <p:nvGrpSpPr>
            <p:cNvPr id="350" name="Google Shape;350;p27"/>
            <p:cNvGrpSpPr/>
            <p:nvPr/>
          </p:nvGrpSpPr>
          <p:grpSpPr>
            <a:xfrm>
              <a:off x="3932929" y="945489"/>
              <a:ext cx="740520" cy="123069"/>
              <a:chOff x="3932929" y="945489"/>
              <a:chExt cx="740520" cy="123069"/>
            </a:xfrm>
          </p:grpSpPr>
          <p:sp>
            <p:nvSpPr>
              <p:cNvPr id="351" name="Google Shape;351;p27"/>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7"/>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4" name="Google Shape;354;p27"/>
            <p:cNvGrpSpPr/>
            <p:nvPr/>
          </p:nvGrpSpPr>
          <p:grpSpPr>
            <a:xfrm>
              <a:off x="3932929" y="1123389"/>
              <a:ext cx="740520" cy="123069"/>
              <a:chOff x="3932929" y="945489"/>
              <a:chExt cx="740520" cy="123069"/>
            </a:xfrm>
          </p:grpSpPr>
          <p:sp>
            <p:nvSpPr>
              <p:cNvPr id="355" name="Google Shape;355;p27"/>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7"/>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7"/>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8" name="Google Shape;358;p27"/>
            <p:cNvGrpSpPr/>
            <p:nvPr/>
          </p:nvGrpSpPr>
          <p:grpSpPr>
            <a:xfrm>
              <a:off x="3932929" y="1301289"/>
              <a:ext cx="740520" cy="123069"/>
              <a:chOff x="3932929" y="945489"/>
              <a:chExt cx="740520" cy="123069"/>
            </a:xfrm>
          </p:grpSpPr>
          <p:sp>
            <p:nvSpPr>
              <p:cNvPr id="359" name="Google Shape;359;p27"/>
              <p:cNvSpPr/>
              <p:nvPr/>
            </p:nvSpPr>
            <p:spPr>
              <a:xfrm>
                <a:off x="3932929" y="945489"/>
                <a:ext cx="740520" cy="123069"/>
              </a:xfrm>
              <a:custGeom>
                <a:avLst/>
                <a:gdLst/>
                <a:ahLst/>
                <a:cxnLst/>
                <a:rect l="l" t="t" r="r" b="b"/>
                <a:pathLst>
                  <a:path w="21788" h="3621" extrusionOk="0">
                    <a:moveTo>
                      <a:pt x="1814" y="1"/>
                    </a:moveTo>
                    <a:cubicBezTo>
                      <a:pt x="816" y="1"/>
                      <a:pt x="0" y="808"/>
                      <a:pt x="0" y="1815"/>
                    </a:cubicBezTo>
                    <a:cubicBezTo>
                      <a:pt x="0" y="2813"/>
                      <a:pt x="816" y="3620"/>
                      <a:pt x="1814" y="3620"/>
                    </a:cubicBezTo>
                    <a:lnTo>
                      <a:pt x="19965" y="3620"/>
                    </a:lnTo>
                    <a:cubicBezTo>
                      <a:pt x="20980" y="3620"/>
                      <a:pt x="21788" y="2813"/>
                      <a:pt x="21779" y="1815"/>
                    </a:cubicBezTo>
                    <a:cubicBezTo>
                      <a:pt x="21779" y="808"/>
                      <a:pt x="20963" y="1"/>
                      <a:pt x="1996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7"/>
              <p:cNvSpPr/>
              <p:nvPr/>
            </p:nvSpPr>
            <p:spPr>
              <a:xfrm>
                <a:off x="3933200" y="945489"/>
                <a:ext cx="151380" cy="123069"/>
              </a:xfrm>
              <a:custGeom>
                <a:avLst/>
                <a:gdLst/>
                <a:ahLst/>
                <a:cxnLst/>
                <a:rect l="l" t="t" r="r" b="b"/>
                <a:pathLst>
                  <a:path w="4454" h="3621" extrusionOk="0">
                    <a:moveTo>
                      <a:pt x="1815" y="1"/>
                    </a:moveTo>
                    <a:cubicBezTo>
                      <a:pt x="817" y="1"/>
                      <a:pt x="1" y="808"/>
                      <a:pt x="1" y="1815"/>
                    </a:cubicBezTo>
                    <a:cubicBezTo>
                      <a:pt x="1" y="2813"/>
                      <a:pt x="817" y="3620"/>
                      <a:pt x="1815" y="3620"/>
                    </a:cubicBezTo>
                    <a:lnTo>
                      <a:pt x="2640" y="3620"/>
                    </a:lnTo>
                    <a:cubicBezTo>
                      <a:pt x="3638" y="3620"/>
                      <a:pt x="4454" y="2813"/>
                      <a:pt x="4454" y="1815"/>
                    </a:cubicBezTo>
                    <a:cubicBezTo>
                      <a:pt x="4454" y="808"/>
                      <a:pt x="3638" y="1"/>
                      <a:pt x="264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1" name="Google Shape;361;p27"/>
              <p:cNvSpPr/>
              <p:nvPr/>
            </p:nvSpPr>
            <p:spPr>
              <a:xfrm>
                <a:off x="4125575" y="990626"/>
                <a:ext cx="470285" cy="34837"/>
              </a:xfrm>
              <a:custGeom>
                <a:avLst/>
                <a:gdLst/>
                <a:ahLst/>
                <a:cxnLst/>
                <a:rect l="l" t="t" r="r" b="b"/>
                <a:pathLst>
                  <a:path w="13837" h="1025" extrusionOk="0">
                    <a:moveTo>
                      <a:pt x="1" y="1"/>
                    </a:moveTo>
                    <a:lnTo>
                      <a:pt x="1" y="1025"/>
                    </a:lnTo>
                    <a:lnTo>
                      <a:pt x="13837" y="1025"/>
                    </a:lnTo>
                    <a:lnTo>
                      <a:pt x="1383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Intro to Recursion by Slidesgo">
  <a:themeElements>
    <a:clrScheme name="Simple Light">
      <a:dk1>
        <a:srgbClr val="041E52"/>
      </a:dk1>
      <a:lt1>
        <a:srgbClr val="FFFFFF"/>
      </a:lt1>
      <a:dk2>
        <a:srgbClr val="073899"/>
      </a:dk2>
      <a:lt2>
        <a:srgbClr val="4F7BC8"/>
      </a:lt2>
      <a:accent1>
        <a:srgbClr val="80B2F1"/>
      </a:accent1>
      <a:accent2>
        <a:srgbClr val="F4F6F8"/>
      </a:accent2>
      <a:accent3>
        <a:srgbClr val="DBE8F1"/>
      </a:accent3>
      <a:accent4>
        <a:srgbClr val="FFFFFF"/>
      </a:accent4>
      <a:accent5>
        <a:srgbClr val="FFFFFF"/>
      </a:accent5>
      <a:accent6>
        <a:srgbClr val="FFFFFF"/>
      </a:accent6>
      <a:hlink>
        <a:srgbClr val="041E52"/>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1499</Words>
  <PresentationFormat>On-screen Show (16:9)</PresentationFormat>
  <Paragraphs>147</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Alata</vt:lpstr>
      <vt:lpstr>Roboto</vt:lpstr>
      <vt:lpstr>Archivo</vt:lpstr>
      <vt:lpstr>Open Sans</vt:lpstr>
      <vt:lpstr>Intro to Recursion by Slidesgo</vt:lpstr>
      <vt:lpstr>Intro to Computers</vt:lpstr>
      <vt:lpstr>What is Computer?</vt:lpstr>
      <vt:lpstr>What is Computer? key components and characteristics  </vt:lpstr>
      <vt:lpstr>What is Computer? key components and characteristics  </vt:lpstr>
      <vt:lpstr>What is Computer? key components and characteristics  </vt:lpstr>
      <vt:lpstr>What is Computer? key components and characteristics  </vt:lpstr>
      <vt:lpstr>Slide 7</vt:lpstr>
      <vt:lpstr>Slide 8</vt:lpstr>
      <vt:lpstr>Slide 9</vt:lpstr>
      <vt:lpstr>Key Hardware Components </vt:lpstr>
      <vt:lpstr>Key Hardware Components </vt:lpstr>
      <vt:lpstr>Key Hardware Components </vt:lpstr>
      <vt:lpstr>Slide 13</vt:lpstr>
      <vt:lpstr> Categories of Software </vt:lpstr>
      <vt:lpstr>Categories of Software</vt:lpstr>
      <vt:lpstr>Categories of Software</vt:lpstr>
      <vt:lpstr>Roles of Software</vt:lpstr>
      <vt:lpstr>Software Development Life Cycle:</vt:lpstr>
      <vt:lpstr>Picture abhi baaki hai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Computers</dc:title>
  <cp:lastModifiedBy>Lenovo</cp:lastModifiedBy>
  <cp:revision>4</cp:revision>
  <dcterms:modified xsi:type="dcterms:W3CDTF">2023-11-23T16:30:24Z</dcterms:modified>
</cp:coreProperties>
</file>